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gs+xml" PartName="/ppt/tags/tag3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vnd.openxmlformats-officedocument.presentationml.tags+xml" PartName="/ppt/tags/tag4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p n g "   T y p e = " h t t p : / / s c h e m a s . o p e n x m l f o r m a t s . o r g / o f f i c e D o c u m e n t / 2 0 0 6 / r e l a t i o n s h i p s / i m a g e " / > < R e l a t i o n s h i p   I d = " r I d 2 "   T a r g e t = " / p p t / m e d i a / i m a g e 2 . j p e g "   T y p e = " h t t p : / / s c h e m a s . o p e n x m l f o r m a t s . o r g / o f f i c e D o c u m e n t / 2 0 0 6 / r e l a t i o n s h i p s / i m a g e " / > < R e l a t i o n s h i p   I d = " r I d 3 "   T a r g e t = " / p p t / m e d i a / i m a g e 3 . p n g "   T y p e = " h t t p : / / s c h e m a s . o p e n x m l f o r m a t s . o r g / o f f i c e D o c u m e n t / 2 0 0 6 / r e l a t i o n s h i p s / i m a g e " / > < R e l a t i o n s h i p   I d = " r I d 4 "   T a r g e t = " / p p t / m e d i a / i m a g e 4 . p n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p n g "   T y p e = " h t t p : / / s c h e m a s . o p e n x m l f o r m a t s . o r g / o f f i c e D o c u m e n t / 2 0 0 6 / r e l a t i o n s h i p s / i m a g e " / > < R e l a t i o n s h i p   I d = " r I d 7 "   T a r g e t = " / p p t / m e d i a / i m a g e 7 . p n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p n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p n g "   T y p e = " h t t p : / / s c h e m a s . o p e n x m l f o r m a t s . o r g / o f f i c e D o c u m e n t / 2 0 0 6 / r e l a t i o n s h i p s / i m a g e " / > < R e l a t i o n s h i p   I d = " r I d 1 2 "   T a r g e t = " / p p t / m e d i a / i m a g e 1 2 . p n g "   T y p e = " h t t p : / / s c h e m a s . o p e n x m l f o r m a t s . o r g / o f f i c e D o c u m e n t / 2 0 0 6 / r e l a t i o n s h i p s / i m a g e " / > < R e l a t i o n s h i p   I d = " r I d 1 3 "   T a r g e t = " / p p t / m e d i a / i m a g e 1 3 . p n g "   T y p e = " h t t p : / / s c h e m a s . o p e n x m l f o r m a t s . o r g / o f f i c e D o c u m e n t / 2 0 0 6 / r e l a t i o n s h i p s / i m a g e " / > < R e l a t i o n s h i p   I d = " r I d 1 4 "   T a r g e t = " / p p t / m e d i a / i m a g e 1 4 . p n g "   T y p e = " h t t p : / / s c h e m a s . o p e n x m l f o r m a t s . o r g / o f f i c e D o c u m e n t / 2 0 0 6 / r e l a t i o n s h i p s / i m a g e " / > < R e l a t i o n s h i p   I d = " r I d 1 5 "   T a r g e t = " / p p t / m e d i a / i m a g e 1 5 . p n g "   T y p e = " h t t p : / / s c h e m a s . o p e n x m l f o r m a t s . o r g / o f f i c e D o c u m e n t / 2 0 0 6 / r e l a t i o n s h i p s / i m a g e " / > < R e l a t i o n s h i p   I d = " r I d 1 6 "   T a r g e t = " / p p t / m e d i a / i m a g e 1 6 . p n g "   T y p e = " h t t p : / / s c h e m a s . o p e n x m l f o r m a t s . o r g / o f f i c e D o c u m e n t / 2 0 0 6 / r e l a t i o n s h i p s / i m a g e " / > < R e l a t i o n s h i p   I d = " r I d 1 7 "   T a r g e t = " / p p t / m e d i a / i m a g e 1 7 . p n g "   T y p e = " h t t p : / / s c h e m a s . o p e n x m l f o r m a t s . o r g / o f f i c e D o c u m e n t / 2 0 0 6 / r e l a t i o n s h i p s / i m a g e " / > < R e l a t i o n s h i p   I d = " r I d 1 8 "   T a r g e t = " / p p t / m e d i a / i m a g e 1 8 . p n g "   T y p e = " h t t p : / / s c h e m a s . o p e n x m l f o r m a t s . o r g / o f f i c e D o c u m e n t / 2 0 0 6 / r e l a t i o n s h i p s / i m a g e " / > < R e l a t i o n s h i p   I d = " r I d 1 9 "   T a r g e t = " / p p t / m e d i a / i m a g e 1 9 . p n g "   T y p e = " h t t p : / / s c h e m a s . o p e n x m l f o r m a t s . o r g / o f f i c e D o c u m e n t / 2 0 0 6 / r e l a t i o n s h i p s / i m a g e " / > < R e l a t i o n s h i p   I d = " r I d 2 0 "   T a r g e t = " / p p t / m e d i a / i m a g e 2 0 . p n g "   T y p e = " h t t p : / / s c h e m a s . o p e n x m l f o r m a t s . o r g / o f f i c e D o c u m e n t / 2 0 0 6 / r e l a t i o n s h i p s / i m a g e " / > < R e l a t i o n s h i p   I d = " r I d 2 1 "   T a r g e t = " / p p t / m e d i a / i m a g e 2 1 . p n g "   T y p e = " h t t p : / / s c h e m a s . o p e n x m l f o r m a t s . o r g / o f f i c e D o c u m e n t / 2 0 0 6 / r e l a t i o n s h i p s / i m a g e " / > < R e l a t i o n s h i p   I d = " r I d 2 2 "   T a r g e t = " / p p t / m e d i a / i m a g e 2 2 . p n g "   T y p e = " h t t p : / / s c h e m a s . o p e n x m l f o r m a t s . o r g / o f f i c e D o c u m e n t / 2 0 0 6 / r e l a t i o n s h i p s / i m a g e " / > < R e l a t i o n s h i p   I d = " r I d 2 3 "   T a r g e t = " / p p t / m e d i a / i m a g e 2 3 . p n g "   T y p e = " h t t p : / / s c h e m a s . o p e n x m l f o r m a t s . o r g / o f f i c e D o c u m e n t / 2 0 0 6 / r e l a t i o n s h i p s / i m a g e " / > < R e l a t i o n s h i p   I d = " r I d 2 4 "   T a r g e t = " / p p t / m e d i a / i m a g e 2 4 . p n g "   T y p e = " h t t p : / / s c h e m a s . o p e n x m l f o r m a t s . o r g / o f f i c e D o c u m e n t / 2 0 0 6 / r e l a t i o n s h i p s / i m a g e " / > < R e l a t i o n s h i p   I d = " r I d 2 5 "   T a r g e t = " / p p t / m e d i a / i m a g e 2 5 . p n g "   T y p e = " h t t p : / / s c h e m a s . o p e n x m l f o r m a t s . o r g / o f f i c e D o c u m e n t / 2 0 0 6 / r e l a t i o n s h i p s / i m a g e " / > < R e l a t i o n s h i p   I d = " r I d 2 6 "   T a r g e t = " / p p t / m e d i a / i m a g e 2 6 . p n g "   T y p e = " h t t p : / / s c h e m a s . o p e n x m l f o r m a t s . o r g / o f f i c e D o c u m e n t / 2 0 0 6 / r e l a t i o n s h i p s / i m a g e " / > < R e l a t i o n s h i p   I d = " r I d 2 7 "   T a r g e t = " / p p t / m e d i a / i m a g e 2 7 . p n g "   T y p e = " h t t p : / / s c h e m a s . o p e n x m l f o r m a t s . o r g / o f f i c e D o c u m e n t / 2 0 0 6 / r e l a t i o n s h i p s / i m a g e " / > < R e l a t i o n s h i p   I d = " r I d 2 8 "   T a r g e t = " / p p t / m e d i a / i m a g e 2 8 . p n g "   T y p e = " h t t p : / / s c h e m a s . o p e n x m l f o r m a t s . o r g / o f f i c e D o c u m e n t / 2 0 0 6 / r e l a t i o n s h i p s / i m a g e " / > < R e l a t i o n s h i p   I d = " r I d 2 9 "   T a r g e t = " / p p t / m e d i a / i m a g e 2 9 . p n g "   T y p e = " h t t p : / / s c h e m a s . o p e n x m l f o r m a t s . o r g / o f f i c e D o c u m e n t / 2 0 0 6 / r e l a t i o n s h i p s / i m a g e " / > < R e l a t i o n s h i p   I d = " r I d 3 0 "   T a r g e t = " / p p t / m e d i a / i m a g e 3 0 . p n g "   T y p e = " h t t p : / / s c h e m a s . o p e n x m l f o r m a t s . o r g / o f f i c e D o c u m e n t / 2 0 0 6 / r e l a t i o n s h i p s / i m a g e " / > < R e l a t i o n s h i p   I d = " r I d 3 1 "   T a r g e t = " / p p t / m e d i a / i m a g e 3 1 . p n g "   T y p e = " h t t p : / / s c h e m a s . o p e n x m l f o r m a t s . o r g / o f f i c e D o c u m e n t / 2 0 0 6 / r e l a t i o n s h i p s / i m a g e " / > < R e l a t i o n s h i p   I d = " r I d 3 2 "   T a r g e t = " / p p t / m e d i a / i m a g e 3 2 . p n g "   T y p e = " h t t p : / / s c h e m a s . o p e n x m l f o r m a t s . o r g / o f f i c e D o c u m e n t / 2 0 0 6 / r e l a t i o n s h i p s / i m a g e " / > < R e l a t i o n s h i p   I d = " r I d 3 3 "   T a r g e t = " / p p t / m e d i a / i m a g e 3 3 . p n g "   T y p e = " h t t p : / / s c h e m a s . o p e n x m l f o r m a t s . o r g / o f f i c e D o c u m e n t / 2 0 0 6 / r e l a t i o n s h i p s / i m a g e " / > < R e l a t i o n s h i p   I d = " r I d 3 4 "   T a r g e t = " / p p t / m e d i a / i m a g e 3 4 . p n g "   T y p e = " h t t p : / / s c h e m a s . o p e n x m l f o r m a t s . o r g / o f f i c e D o c u m e n t / 2 0 0 6 / r e l a t i o n s h i p s / i m a g e " / > < R e l a t i o n s h i p   I d = " r I d 3 5 "   T a r g e t = " / p p t / m e d i a / i m a g e 3 5 . p n g "   T y p e = " h t t p : / / s c h e m a s . o p e n x m l f o r m a t s . o r g / o f f i c e D o c u m e n t / 2 0 0 6 / r e l a t i o n s h i p s / i m a g e " / > < R e l a t i o n s h i p   I d = " r I d 3 6 "   T a r g e t = " / p p t / m e d i a / i m a g e 3 6 . p n g "   T y p e = " h t t p : / / s c h e m a s . o p e n x m l f o r m a t s . o r g / o f f i c e D o c u m e n t / 2 0 0 6 / r e l a t i o n s h i p s / i m a g e " / > < R e l a t i o n s h i p   I d = " r I d 3 7 "   T a r g e t = " / p p t / m e d i a / i m a g e 3 7 . p n g "   T y p e = " h t t p : / / s c h e m a s . o p e n x m l f o r m a t s . o r g / o f f i c e D o c u m e n t / 2 0 0 6 / r e l a t i o n s h i p s / i m a g e " / > < R e l a t i o n s h i p   I d = " r I d 3 8 "   T a r g e t = " / p p t / m e d i a / i m a g e 3 8 . p n g "   T y p e = " h t t p : / / s c h e m a s . o p e n x m l f o r m a t s . o r g / o f f i c e D o c u m e n t / 2 0 0 6 / r e l a t i o n s h i p s / i m a g e " / > < R e l a t i o n s h i p   I d = " r I d 3 9 "   T a r g e t = " / p p t / m e d i a / i m a g e 3 9 . p n g "   T y p e = " h t t p : / / s c h e m a s . o p e n x m l f o r m a t s . o r g / o f f i c e D o c u m e n t / 2 0 0 6 / r e l a t i o n s h i p s / i m a g e " / > < R e l a t i o n s h i p   I d = " r I d 4 0 "   T a r g e t = " / p p t / m e d i a / i m a g e 4 0 . p n g "   T y p e = " h t t p : / / s c h e m a s . o p e n x m l f o r m a t s . o r g / o f f i c e D o c u m e n t / 2 0 0 6 / r e l a t i o n s h i p s / i m a g e " / > < R e l a t i o n s h i p   I d = " r I d 4 1 "   T a r g e t = " / p p t / m e d i a / i m a g e 4 1 . p n g "   T y p e = " h t t p : / / s c h e m a s . o p e n x m l f o r m a t s . o r g / o f f i c e D o c u m e n t / 2 0 0 6 / r e l a t i o n s h i p s / i m a g e " / > < R e l a t i o n s h i p   I d = " r I d 4 2 "   T a r g e t = " / p p t / m e d i a / i m a g e 4 2 . p n g "   T y p e = " h t t p : / / s c h e m a s . o p e n x m l f o r m a t s . o r g / o f f i c e D o c u m e n t / 2 0 0 6 / r e l a t i o n s h i p s / i m a g e " / > < R e l a t i o n s h i p   I d = " r I d 4 3 "   T a r g e t = " / p p t / m e d i a / i m a g e 4 3 . p n g "   T y p e = " h t t p : / / s c h e m a s . o p e n x m l f o r m a t s . o r g / o f f i c e D o c u m e n t / 2 0 0 6 / r e l a t i o n s h i p s / i m a g e " / > < R e l a t i o n s h i p   I d = " r I d 4 4 "   T a r g e t = " / p p t / m e d i a / i m a g e 4 4 . p n g "   T y p e = " h t t p : / / s c h e m a s . o p e n x m l f o r m a t s . o r g / o f f i c e D o c u m e n t / 2 0 0 6 / r e l a t i o n s h i p s / i m a g e " / > < R e l a t i o n s h i p   I d = " r I d 4 5 "   T a r g e t = " / p p t / m e d i a / i m a g e 4 5 . p n g "   T y p e = " h t t p : / / s c h e m a s . o p e n x m l f o r m a t s . o r g / o f f i c e D o c u m e n t / 2 0 0 6 / r e l a t i o n s h i p s / i m a g e " / > < R e l a t i o n s h i p   I d = " r I d 4 6 "   T a r g e t = " / p p t / m e d i a / i m a g e 4 6 . p n g "   T y p e = " h t t p : / / s c h e m a s . o p e n x m l f o r m a t s . o r g / o f f i c e D o c u m e n t / 2 0 0 6 / r e l a t i o n s h i p s / i m a g e " / > < R e l a t i o n s h i p   I d = " r I d 4 7 "   T a r g e t = " / p p t / m e d i a / i m a g e 4 7 . p n g "   T y p e = " h t t p : / / s c h e m a s . o p e n x m l f o r m a t s . o r g / o f f i c e D o c u m e n t / 2 0 0 6 / r e l a t i o n s h i p s / i m a g e " / > < R e l a t i o n s h i p   I d = " r I d 4 8 "   T a r g e t = " / p p t / m e d i a / i m a g e 4 8 . p n g "   T y p e = " h t t p : / / s c h e m a s . o p e n x m l f o r m a t s . o r g / o f f i c e D o c u m e n t / 2 0 0 6 / r e l a t i o n s h i p s / i m a g e " / > < R e l a t i o n s h i p   I d = " r I d 4 9 "   T a r g e t = " / p p t / m e d i a / i m a g e 4 9 . p n g "   T y p e = " h t t p : / / s c h e m a s . o p e n x m l f o r m a t s . o r g / o f f i c e D o c u m e n t / 2 0 0 6 / r e l a t i o n s h i p s / i m a g e " / > < R e l a t i o n s h i p   I d = " r I d 5 0 "   T a r g e t = " / p p t / m e d i a / i m a g e 5 0 . p n g "   T y p e = " h t t p : / / s c h e m a s . o p e n x m l f o r m a t s . o r g / o f f i c e D o c u m e n t / 2 0 0 6 / r e l a t i o n s h i p s / i m a g e " / > < R e l a t i o n s h i p   I d = " r I d 5 1 "   T a r g e t = " / p p t / m e d i a / i m a g e 5 1 . p n g "   T y p e = " h t t p : / / s c h e m a s . o p e n x m l f o r m a t s . o r g / o f f i c e D o c u m e n t / 2 0 0 6 / r e l a t i o n s h i p s / i m a g e " / > < R e l a t i o n s h i p   I d = " r I d 5 2 "   T a r g e t = " / p p t / m e d i a / i m a g e 5 2 . j p e g "   T y p e = " h t t p : / / s c h e m a s . o p e n x m l f o r m a t s . o r g / o f f i c e D o c u m e n t / 2 0 0 6 / r e l a t i o n s h i p s / i m a g e " / > < R e l a t i o n s h i p   I d = " r I d 5 3 "   T a r g e t = " / p p t / m e d i a / i m a g e 5 3 . p n g "   T y p e = " h t t p : / / s c h e m a s . o p e n x m l f o r m a t s . o r g / o f f i c e D o c u m e n t / 2 0 0 6 / r e l a t i o n s h i p s / i m a g e " / > < R e l a t i o n s h i p   I d = " r I d 5 4 "   T a r g e t = " / p p t / m e d i a / i m a g e 5 4 . p n g "   T y p e = " h t t p : / / s c h e m a s . o p e n x m l f o r m a t s . o r g / o f f i c e D o c u m e n t / 2 0 0 6 / r e l a t i o n s h i p s / i m a g e " / > < R e l a t i o n s h i p   I d = " r I d 5 5 "   T a r g e t = " / p p t / m e d i a / i m a g e 5 5 . p n g "   T y p e = " h t t p : / / s c h e m a s . o p e n x m l f o r m a t s . o r g / o f f i c e D o c u m e n t / 2 0 0 6 / r e l a t i o n s h i p s / i m a g e " / > < R e l a t i o n s h i p   I d = " r I d 5 6 "   T a r g e t = " / p p t / m e d i a / i m a g e 5 6 . p n g "   T y p e = " h t t p : / / s c h e m a s . o p e n x m l f o r m a t s . o r g / o f f i c e D o c u m e n t / 2 0 0 6 / r e l a t i o n s h i p s / i m a g e " / > < R e l a t i o n s h i p   I d = " r I d 5 7 "   T a r g e t = " / p p t / m e d i a / i m a g e 5 7 . p n g "   T y p e = " h t t p : / / s c h e m a s . o p e n x m l f o r m a t s . o r g / o f f i c e D o c u m e n t / 2 0 0 6 / r e l a t i o n s h i p s / i m a g e " / > < R e l a t i o n s h i p   I d = " r I d 5 8 "   T a r g e t = " / p p t / m e d i a / i m a g e 5 8 . p n g "   T y p e = " h t t p : / / s c h e m a s . o p e n x m l f o r m a t s . o r g / o f f i c e D o c u m e n t / 2 0 0 6 / r e l a t i o n s h i p s / i m a g e " / > < R e l a t i o n s h i p   I d = " r I d 5 9 "   T a r g e t = " / p p t / m e d i a / i m a g e 5 9 . p n g "   T y p e = " h t t p : / / s c h e m a s . o p e n x m l f o r m a t s . o r g / o f f i c e D o c u m e n t / 2 0 0 6 / r e l a t i o n s h i p s / i m a g e " / > < R e l a t i o n s h i p   I d = " r I d 6 0 "   T a r g e t = " / p p t / m e d i a / i m a g e 6 0 . p n g "   T y p e = " h t t p : / / s c h e m a s . o p e n x m l f o r m a t s . o r g / o f f i c e D o c u m e n t / 2 0 0 6 / r e l a t i o n s h i p s / i m a g e " / > < R e l a t i o n s h i p   I d = " r I d 6 1 "   T a r g e t = " / p p t / m e d i a / i m a g e 6 1 . p n g "   T y p e = " h t t p : / / s c h e m a s . o p e n x m l f o r m a t s . o r g / o f f i c e D o c u m e n t / 2 0 0 6 / r e l a t i o n s h i p s / i m a g e " / > < R e l a t i o n s h i p   I d = " r I d 6 2 "   T a r g e t = " / p p t / m e d i a / i m a g e 6 2 . p n g "   T y p e = " h t t p : / / s c h e m a s . o p e n x m l f o r m a t s . o r g / o f f i c e D o c u m e n t / 2 0 0 6 / r e l a t i o n s h i p s / i m a g e " / > < R e l a t i o n s h i p   I d = " r I d 6 3 "   T a r g e t = " / p p t / m e d i a / i m a g e 6 3 . p n g "   T y p e = " h t t p : / / s c h e m a s . o p e n x m l f o r m a t s . o r g / o f f i c e D o c u m e n t / 2 0 0 6 / r e l a t i o n s h i p s / i m a g e " / > < R e l a t i o n s h i p   I d = " r I d 6 4 "   T a r g e t = " / p p t / m e d i a / i m a g e 6 4 . p n g "   T y p e = " h t t p : / / s c h e m a s . o p e n x m l f o r m a t s . o r g / o f f i c e D o c u m e n t / 2 0 0 6 / r e l a t i o n s h i p s / i m a g e " / > < R e l a t i o n s h i p   I d = " r I d 6 5 "   T a r g e t = " / p p t / m e d i a / i m a g e 6 5 . p n g "   T y p e = " h t t p : / / s c h e m a s . o p e n x m l f o r m a t s . o r g / o f f i c e D o c u m e n t / 2 0 0 6 / r e l a t i o n s h i p s / i m a g e " / > < R e l a t i o n s h i p   I d = " r I d 6 6 "   T a r g e t = " / p p t / m e d i a / i m a g e 6 6 . p n g "   T y p e = " h t t p : / / s c h e m a s . o p e n x m l f o r m a t s . o r g / o f f i c e D o c u m e n t / 2 0 0 6 / r e l a t i o n s h i p s / i m a g e " / > < R e l a t i o n s h i p   I d = " r I d 6 7 "   T a r g e t = " / p p t / m e d i a / i m a g e 6 7 . p n g "   T y p e = " h t t p : / / s c h e m a s . o p e n x m l f o r m a t s . o r g / o f f i c e D o c u m e n t / 2 0 0 6 / r e l a t i o n s h i p s / i m a g e " / > < R e l a t i o n s h i p   I d = " r I d 6 8 "   T a r g e t = " / p p t / m e d i a / i m a g e 6 8 . p n g "   T y p e = " h t t p : / / s c h e m a s . o p e n x m l f o r m a t s . o r g / o f f i c e D o c u m e n t / 2 0 0 6 / r e l a t i o n s h i p s / i m a g e " / > < R e l a t i o n s h i p   I d = " r I d 6 9 "   T a r g e t = " / p p t / m e d i a / i m a g e 6 9 . p n g "   T y p e = " h t t p : / / s c h e m a s . o p e n x m l f o r m a t s . o r g / o f f i c e D o c u m e n t / 2 0 0 6 / r e l a t i o n s h i p s / i m a g e " / > < R e l a t i o n s h i p   I d = " r I d 7 0 "   T a r g e t = " / p p t / m e d i a / i m a g e 7 0 . p n g "   T y p e = " h t t p : / / s c h e m a s . o p e n x m l f o r m a t s . o r g / o f f i c e D o c u m e n t / 2 0 0 6 / r e l a t i o n s h i p s / i m a g e " / > < R e l a t i o n s h i p   I d = " r I d 7 1 "   T a r g e t = " / p p t / m e d i a / i m a g e 7 1 . p n g "   T y p e = " h t t p : / / s c h e m a s . o p e n x m l f o r m a t s . o r g / o f f i c e D o c u m e n t / 2 0 0 6 / r e l a t i o n s h i p s / i m a g e " / > < R e l a t i o n s h i p   I d = " r I d 7 2 "   T a r g e t = " / p p t / m e d i a / i m a g e 7 2 . p n g "   T y p e = " h t t p : / / s c h e m a s . o p e n x m l f o r m a t s . o r g / o f f i c e D o c u m e n t / 2 0 0 6 / r e l a t i o n s h i p s / i m a g e " / > < R e l a t i o n s h i p   I d = " r I d 7 3 "   T a r g e t = " / p p t / m e d i a / i m a g e 7 3 . p n g "   T y p e = " h t t p : / / s c h e m a s . o p e n x m l f o r m a t s . o r g / o f f i c e D o c u m e n t / 2 0 0 6 / r e l a t i o n s h i p s / i m a g e " / > < R e l a t i o n s h i p   I d = " r I d 7 4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7 5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7 6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7 7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6 " / > < p : s l d I d   i d = " 2 5 8 "   r : i d = " r I d 7 " / > < p : s l d I d   i d = " 2 5 9 "   r : i d = " r I d 8 " / > < p : s l d I d   i d = " 2 6 0 "   r : i d = " r I d 9 " / > < p : s l d I d   i d = " 2 6 1 "   r : i d = " r I d 1 0 " / > < p : s l d I d   i d = " 2 6 2 "   r : i d = " r I d 1 1 " / > < p : s l d I d   i d = " 2 6 3 "   r : i d = " r I d 1 2 " / > < p : s l d I d   i d = " 2 6 4 "   r : i d = " r I d 1 3 " / > < p : s l d I d   i d = " 2 6 5 "   r : i d = " r I d 1 4 " / > < p : s l d I d   i d = " 2 6 6 "   r : i d = " r I d 1 5 " / > < p : s l d I d   i d = " 2 6 7 "   r : i d = " r I d 1 6 " / > < p : s l d I d   i d = " 2 6 8 "   r : i d = " r I d 1 7 " / > < p : s l d I d   i d = " 2 6 9 "   r : i d = " r I d 1 8 " / > < p : s l d I d   i d = " 2 7 0 "   r : i d = " r I d 1 9 " / > < p : s l d I d   i d = " 2 7 1 "   r : i d = " r I d 2 0 " / > < p : s l d I d   i d = " 2 7 2 "   r : i d = " r I d 2 1 " / > < p : s l d I d   i d = " 2 7 3 "   r : i d = " r I d 2 2 " / > < p : s l d I d   i d = " 2 7 4 "   r : i d = " r I d 2 3 " / > < p : s l d I d   i d = " 2 7 5 "   r : i d = " r I d 2 4 " / > < p : s l d I d   i d = " 2 7 6 "   r : i d = " r I d 2 5 " / > < p : s l d I d   i d = " 2 7 7 "   r : i d = " r I d 2 6 " / > < p : s l d I d   i d = " 2 7 8 "   r : i d = " r I d 2 7 " / > < p : s l d I d   i d = " 2 7 9 "   r : i d = " r I d 2 8 " / > < p : s l d I d   i d = " 2 8 0 "   r : i d = " r I d 2 9 " / > < p : s l d I d   i d = " 2 8 1 "   r : i d = " r I d 3 0 " / > < p : s l d I d   i d = " 2 8 2 "   r : i d = " r I d 3 1 " / > < p : s l d I d   i d = " 2 8 3 "   r : i d = " r I d 3 2 " / > < p : s l d I d   i d = " 2 8 4 "   r : i d = " r I d 3 3 " / > < p : s l d I d   i d = " 2 8 5 "   r : i d = " r I d 3 4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D o s i s " / > < p : r e g u l a r   r : i d = " r I d 3 6 " / > < p : b o l d   r : i d = " r I d 3 8 " / > < / p : e m b e d d e d F o n t > < p : e m b e d d e d F o n t > < p : f o n t   t y p e f a c e = " D o s i s - m e d i u m " / > < p : r e g u l a r   r : i d = " r I d 3 7 " / > < / p : e m b e d d e d F o n t > < p : e m b e d d e d F o n t > < p : f o n t   t y p e f a c e = " A b e l " / > < p : r e g u l a r   r : i d = " r I d 3 9 " / > < p : b o l d   r : i d = " r I d 4 0 " / > < / p : e m b e d d e d F o n t > < / p : e m b e d d e d F o n t L s t > < p : c u s t D a t a L s t > < p : t a g s   r : i d = " r I d 4 1 " / > < / p : c u s t D a t a L s t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s l i d e s / s l i d e 2 . x m l "   T y p e = " h t t p : / / s c h e m a s . o p e n x m l f o r m a t s . o r g / o f f i c e D o c u m e n t / 2 0 0 6 / r e l a t i o n s h i p s / s l i d e " / > < R e l a t i o n s h i p   I d = " r I d 7 "   T a r g e t = " s l i d e s / s l i d e 3 . x m l "   T y p e = " h t t p : / / s c h e m a s . o p e n x m l f o r m a t s . o r g / o f f i c e D o c u m e n t / 2 0 0 6 / r e l a t i o n s h i p s / s l i d e " / > < R e l a t i o n s h i p   I d = " r I d 8 "   T a r g e t = " s l i d e s / s l i d e 4 . x m l "   T y p e = " h t t p : / / s c h e m a s . o p e n x m l f o r m a t s . o r g / o f f i c e D o c u m e n t / 2 0 0 6 / r e l a t i o n s h i p s / s l i d e " / > < R e l a t i o n s h i p   I d = " r I d 9 "   T a r g e t = " s l i d e s / s l i d e 5 . x m l "   T y p e = " h t t p : / / s c h e m a s . o p e n x m l f o r m a t s . o r g / o f f i c e D o c u m e n t / 2 0 0 6 / r e l a t i o n s h i p s / s l i d e " / > < R e l a t i o n s h i p   I d = " r I d 1 0 "   T a r g e t = " s l i d e s / s l i d e 6 . x m l "   T y p e = " h t t p : / / s c h e m a s . o p e n x m l f o r m a t s . o r g / o f f i c e D o c u m e n t / 2 0 0 6 / r e l a t i o n s h i p s / s l i d e " / > < R e l a t i o n s h i p   I d = " r I d 1 1 "   T a r g e t = " s l i d e s / s l i d e 7 . x m l "   T y p e = " h t t p : / / s c h e m a s . o p e n x m l f o r m a t s . o r g / o f f i c e D o c u m e n t / 2 0 0 6 / r e l a t i o n s h i p s / s l i d e " / > < R e l a t i o n s h i p   I d = " r I d 1 2 "   T a r g e t = " s l i d e s / s l i d e 8 . x m l "   T y p e = " h t t p : / / s c h e m a s . o p e n x m l f o r m a t s . o r g / o f f i c e D o c u m e n t / 2 0 0 6 / r e l a t i o n s h i p s / s l i d e " / > < R e l a t i o n s h i p   I d = " r I d 1 3 "   T a r g e t = " s l i d e s / s l i d e 9 . x m l "   T y p e = " h t t p : / / s c h e m a s . o p e n x m l f o r m a t s . o r g / o f f i c e D o c u m e n t / 2 0 0 6 / r e l a t i o n s h i p s / s l i d e " / > < R e l a t i o n s h i p   I d = " r I d 1 4 "   T a r g e t = " s l i d e s / s l i d e 1 0 . x m l "   T y p e = " h t t p : / / s c h e m a s . o p e n x m l f o r m a t s . o r g / o f f i c e D o c u m e n t / 2 0 0 6 / r e l a t i o n s h i p s / s l i d e " / > < R e l a t i o n s h i p   I d = " r I d 1 5 "   T a r g e t = " s l i d e s / s l i d e 1 1 . x m l "   T y p e = " h t t p : / / s c h e m a s . o p e n x m l f o r m a t s . o r g / o f f i c e D o c u m e n t / 2 0 0 6 / r e l a t i o n s h i p s / s l i d e " / > < R e l a t i o n s h i p   I d = " r I d 1 6 "   T a r g e t = " s l i d e s / s l i d e 1 2 . x m l "   T y p e = " h t t p : / / s c h e m a s . o p e n x m l f o r m a t s . o r g / o f f i c e D o c u m e n t / 2 0 0 6 / r e l a t i o n s h i p s / s l i d e " / > < R e l a t i o n s h i p   I d = " r I d 1 7 "   T a r g e t = " s l i d e s / s l i d e 1 3 . x m l "   T y p e = " h t t p : / / s c h e m a s . o p e n x m l f o r m a t s . o r g / o f f i c e D o c u m e n t / 2 0 0 6 / r e l a t i o n s h i p s / s l i d e " / > < R e l a t i o n s h i p   I d = " r I d 1 8 "   T a r g e t = " s l i d e s / s l i d e 1 4 . x m l "   T y p e = " h t t p : / / s c h e m a s . o p e n x m l f o r m a t s . o r g / o f f i c e D o c u m e n t / 2 0 0 6 / r e l a t i o n s h i p s / s l i d e " / > < R e l a t i o n s h i p   I d = " r I d 1 9 "   T a r g e t = " s l i d e s / s l i d e 1 5 . x m l "   T y p e = " h t t p : / / s c h e m a s . o p e n x m l f o r m a t s . o r g / o f f i c e D o c u m e n t / 2 0 0 6 / r e l a t i o n s h i p s / s l i d e " / > < R e l a t i o n s h i p   I d = " r I d 2 0 "   T a r g e t = " s l i d e s / s l i d e 1 6 . x m l "   T y p e = " h t t p : / / s c h e m a s . o p e n x m l f o r m a t s . o r g / o f f i c e D o c u m e n t / 2 0 0 6 / r e l a t i o n s h i p s / s l i d e " / > < R e l a t i o n s h i p   I d = " r I d 2 1 "   T a r g e t = " s l i d e s / s l i d e 1 7 . x m l "   T y p e = " h t t p : / / s c h e m a s . o p e n x m l f o r m a t s . o r g / o f f i c e D o c u m e n t / 2 0 0 6 / r e l a t i o n s h i p s / s l i d e " / > < R e l a t i o n s h i p   I d = " r I d 2 2 "   T a r g e t = " s l i d e s / s l i d e 1 8 . x m l "   T y p e = " h t t p : / / s c h e m a s . o p e n x m l f o r m a t s . o r g / o f f i c e D o c u m e n t / 2 0 0 6 / r e l a t i o n s h i p s / s l i d e " / > < R e l a t i o n s h i p   I d = " r I d 2 3 "   T a r g e t = " s l i d e s / s l i d e 1 9 . x m l "   T y p e = " h t t p : / / s c h e m a s . o p e n x m l f o r m a t s . o r g / o f f i c e D o c u m e n t / 2 0 0 6 / r e l a t i o n s h i p s / s l i d e " / > < R e l a t i o n s h i p   I d = " r I d 2 4 "   T a r g e t = " s l i d e s / s l i d e 2 0 . x m l "   T y p e = " h t t p : / / s c h e m a s . o p e n x m l f o r m a t s . o r g / o f f i c e D o c u m e n t / 2 0 0 6 / r e l a t i o n s h i p s / s l i d e " / > < R e l a t i o n s h i p   I d = " r I d 2 5 "   T a r g e t = " s l i d e s / s l i d e 2 1 . x m l "   T y p e = " h t t p : / / s c h e m a s . o p e n x m l f o r m a t s . o r g / o f f i c e D o c u m e n t / 2 0 0 6 / r e l a t i o n s h i p s / s l i d e " / > < R e l a t i o n s h i p   I d = " r I d 2 6 "   T a r g e t = " s l i d e s / s l i d e 2 2 . x m l "   T y p e = " h t t p : / / s c h e m a s . o p e n x m l f o r m a t s . o r g / o f f i c e D o c u m e n t / 2 0 0 6 / r e l a t i o n s h i p s / s l i d e " / > < R e l a t i o n s h i p   I d = " r I d 2 7 "   T a r g e t = " s l i d e s / s l i d e 2 3 . x m l "   T y p e = " h t t p : / / s c h e m a s . o p e n x m l f o r m a t s . o r g / o f f i c e D o c u m e n t / 2 0 0 6 / r e l a t i o n s h i p s / s l i d e " / > < R e l a t i o n s h i p   I d = " r I d 2 8 "   T a r g e t = " s l i d e s / s l i d e 2 4 . x m l "   T y p e = " h t t p : / / s c h e m a s . o p e n x m l f o r m a t s . o r g / o f f i c e D o c u m e n t / 2 0 0 6 / r e l a t i o n s h i p s / s l i d e " / > < R e l a t i o n s h i p   I d = " r I d 2 9 "   T a r g e t = " s l i d e s / s l i d e 2 5 . x m l "   T y p e = " h t t p : / / s c h e m a s . o p e n x m l f o r m a t s . o r g / o f f i c e D o c u m e n t / 2 0 0 6 / r e l a t i o n s h i p s / s l i d e " / > < R e l a t i o n s h i p   I d = " r I d 3 0 "   T a r g e t = " s l i d e s / s l i d e 2 6 . x m l "   T y p e = " h t t p : / / s c h e m a s . o p e n x m l f o r m a t s . o r g / o f f i c e D o c u m e n t / 2 0 0 6 / r e l a t i o n s h i p s / s l i d e " / > < R e l a t i o n s h i p   I d = " r I d 3 1 "   T a r g e t = " s l i d e s / s l i d e 2 7 . x m l "   T y p e = " h t t p : / / s c h e m a s . o p e n x m l f o r m a t s . o r g / o f f i c e D o c u m e n t / 2 0 0 6 / r e l a t i o n s h i p s / s l i d e " / > < R e l a t i o n s h i p   I d = " r I d 3 2 "   T a r g e t = " s l i d e s / s l i d e 2 8 . x m l "   T y p e = " h t t p : / / s c h e m a s . o p e n x m l f o r m a t s . o r g / o f f i c e D o c u m e n t / 2 0 0 6 / r e l a t i o n s h i p s / s l i d e " / > < R e l a t i o n s h i p   I d = " r I d 3 3 "   T a r g e t = " s l i d e s / s l i d e 2 9 . x m l "   T y p e = " h t t p : / / s c h e m a s . o p e n x m l f o r m a t s . o r g / o f f i c e D o c u m e n t / 2 0 0 6 / r e l a t i o n s h i p s / s l i d e " / > < R e l a t i o n s h i p   I d = " r I d 3 4 "   T a r g e t = " s l i d e s / s l i d e 3 0 . x m l "   T y p e = " h t t p : / / s c h e m a s . o p e n x m l f o r m a t s . o r g / o f f i c e D o c u m e n t / 2 0 0 6 / r e l a t i o n s h i p s / s l i d e " / > < R e l a t i o n s h i p   I d = " r I d 3 5 "   T a r g e t = " t a b l e S t y l e s . x m l "   T y p e = " h t t p : / / s c h e m a s . o p e n x m l f o r m a t s . o r g / o f f i c e D o c u m e n t / 2 0 0 6 / r e l a t i o n s h i p s / t a b l e S t y l e s " / > < R e l a t i o n s h i p   I d = " r I d 3 6 "   T a r g e t = " f o n t s / f o n t 1 . f n t d a t a "   T y p e = " h t t p : / / s c h e m a s . o p e n x m l f o r m a t s . o r g / o f f i c e D o c u m e n t / 2 0 0 6 / r e l a t i o n s h i p s / f o n t " / > < R e l a t i o n s h i p   I d = " r I d 3 7 "   T a r g e t = " f o n t s / f o n t 2 . f n t d a t a "   T y p e = " h t t p : / / s c h e m a s . o p e n x m l f o r m a t s . o r g / o f f i c e D o c u m e n t / 2 0 0 6 / r e l a t i o n s h i p s / f o n t " / > < R e l a t i o n s h i p   I d = " r I d 3 8 "   T a r g e t = " f o n t s / f o n t 3 . f n t d a t a "   T y p e = " h t t p : / / s c h e m a s . o p e n x m l f o r m a t s . o r g / o f f i c e D o c u m e n t / 2 0 0 6 / r e l a t i o n s h i p s / f o n t " / > < R e l a t i o n s h i p   I d = " r I d 3 9 "   T a r g e t = " f o n t s / f o n t 4 . f n t d a t a "   T y p e = " h t t p : / / s c h e m a s . o p e n x m l f o r m a t s . o r g / o f f i c e D o c u m e n t / 2 0 0 6 / r e l a t i o n s h i p s / f o n t " / > < R e l a t i o n s h i p   I d = " r I d 4 0 "   T a r g e t = " f o n t s / f o n t 5 . f n t d a t a "   T y p e = " h t t p : / / s c h e m a s . o p e n x m l f o r m a t s . o r g / o f f i c e D o c u m e n t / 2 0 0 6 / r e l a t i o n s h i p s / f o n t " / > < R e l a t i o n s h i p   I d = " r I d 4 1 "   T a r g e t = " t a g s / t a g 4 . x m l "   T y p e = " h t t p : / / s c h e m a s . o p e n x m l f o r m a t s . o r g / o f f i c e D o c u m e n t / 2 0 0 6 / r e l a t i o n s h i p s / t a g s " / > < R e l a t i o n s h i p   I d = " r I d 4 2 "   T a r g e t = " p r e s P r o p s . x m l "   T y p e = " h t t p : / / s c h e m a s . o p e n x m l f o r m a t s . o r g / o f f i c e D o c u m e n t / 2 0 0 6 / r e l a t i o n s h i p s / p r e s P r o p s " / > < R e l a t i o n s h i p   I d = " r I d 4 3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4 . p n g "   T y p e = " h t t p : / / s c h e m a s . o p e n x m l f o r m a t s . o r g / o f f i c e D o c u m e n t / 2 0 0 6 / r e l a t i o n s h i p s / i m a g e " / > < R e l a t i o n s h i p   I d = " r I d 3 "   T a r g e t = " . . / m e d i a / i m a g e 5 6 . p n g "   T y p e = " h t t p : / / s c h e m a s . o p e n x m l f o r m a t s . o r g / o f f i c e D o c u m e n t / 2 0 0 6 / r e l a t i o n s h i p s / i m a g e " / > < R e l a t i o n s h i p   I d = " r I d 4 "   T a r g e t = " . . / t a g s / t a g 1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0 . p n g "   T y p e = " h t t p : / / s c h e m a s . o p e n x m l f o r m a t s . o r g / o f f i c e D o c u m e n t / 2 0 0 6 / r e l a t i o n s h i p s / i m a g e " / > < R e l a t i o n s h i p   I d = " r I d 3 "   T a r g e t = " . . / m e d i a / i m a g e 5 5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7 . p n g "   T y p e = " h t t p : / / s c h e m a s . o p e n x m l f o r m a t s . o r g / o f f i c e D o c u m e n t / 2 0 0 6 / r e l a t i o n s h i p s / i m a g e " / > < R e l a t i o n s h i p   I d = " r I d 3 "   T a r g e t = " . . / t a g s / t a g 2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1 . p n g "   T y p e = " h t t p : / / s c h e m a s . o p e n x m l f o r m a t s . o r g / o f f i c e D o c u m e n t / 2 0 0 6 / r e l a t i o n s h i p s / i m a g e " / > < R e l a t i o n s h i p   I d = " r I d 3 "   T a r g e t = " . . / m e d i a / i m a g e 6 2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4 . p n g "   T y p e = " h t t p : / / s c h e m a s . o p e n x m l f o r m a t s . o r g / o f f i c e D o c u m e n t / 2 0 0 6 / r e l a t i o n s h i p s / i m a g e " / > < R e l a t i o n s h i p   I d = " r I d 3 "   T a r g e t = " . . / m e d i a / i m a g e 6 3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8 . p n g "   T y p e = " h t t p : / / s c h e m a s . o p e n x m l f o r m a t s . o r g / o f f i c e D o c u m e n t / 2 0 0 6 / r e l a t i o n s h i p s / i m a g e " / > < R e l a t i o n s h i p   I d = " r I d 3 "   T a r g e t = " . . / m e d i a / i m a g e 5 9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5 . p n g "   T y p e = " h t t p : / / s c h e m a s . o p e n x m l f o r m a t s . o r g / o f f i c e D o c u m e n t / 2 0 0 6 / r e l a t i o n s h i p s / i m a g e " / > < R e l a t i o n s h i p   I d = " r I d 3 "   T a r g e t = " . . / m e d i a / i m a g e 6 6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7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8 . p n g "   T y p e = " h t t p : / / s c h e m a s . o p e n x m l f o r m a t s . o r g / o f f i c e D o c u m e n t / 2 0 0 6 / r e l a t i o n s h i p s / i m a g e " / > < R e l a t i o n s h i p   I d = " r I d 3 "   T a r g e t = " . . / m e d i a / i m a g e 6 9 . p n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t i t l e " > < p : c S l d   n a m e = " T i t l e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F F 3 1 0 C F 1 - B 2 B 2 - 4 E E 9 - A 8 8 0 - 8 D 0 2 E C E 2 7 7 7 5 } " > < a 1 6 : c r e a t i o n I d   x m l n s : a 1 6 = " h t t p : / / s c h e m a s . m i c r o s o f t . c o m / o f f i c e / d r a w i n g / 2 0 1 0 / m a i n "   i d = " { 1 6 5 A E F 4 2 - 6 C 4 5 - 4 1 F E - 9 E 1 4 - B 7 C B 9 2 0 6 E 9 1 2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8 5 8 2 5 "   y = " 1 5 6 0 3 6 1 " / > < a : e x t   c x = " 7 3 6 2 4 1 5 "   c y = " 1 0 9 3 8 1 3 " / > < / a : x f r m > < a : p r s t G e o m   p r s t = " r e c t " > < a : a v L s t / > < / a : p r s t G e o m > < / p : s p P r > < p : t x B o d y > < a : b o d y P r   a n c h o r = " b "   r t l C o l = " 0 "   v e r t = " h o r z " / > < a : l s t S t y l e > < a : l v l 1 p P r   a l g n = " c t r "   l v l = " 0 " > < a : l n S p c > < a : s p c P c t   v a l = " 1 0 0 0 0 0 " / > < / a : l n S p c > < a : d e f R P r   b = " 1 "   b a s e l i n e = " 0 "   c a p = " a l l "   d i r t y = " 0 "   i = " 0 "   l a n g = " e n - U S "   s p c = " 1 5 0 "   s z = " 4 4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S u b t i t l e   2 " > < a : e x t L s t > < a : e x t   u r i = " { C C C F 4 D 7 B - 9 7 8 3 - 4 8 9 8 - 9 8 C 5 - 0 C 6 5 A C F 6 F 9 C D } " > < a 1 6 : c r e a t i o n I d   x m l n s : a 1 6 = " h t t p : / / s c h e m a s . m i c r o s o f t . c o m / o f f i c e / d r a w i n g / 2 0 1 0 / m a i n "   i d = " { 9 9 9 D E E 2 D - B 7 B 5 - 4 D 9 2 - B 1 8 D - 5 0 A 9 D 3 F B C 6 2 9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8 8 5 8 2 5 "   y = " 2 6 5 4 1 7 4 " / > < a : e x t   c x = " 7 3 6 2 4 1 5 "   c y = " 4 3 1 9 2 5 " / > < / a : x f r m > < a : p r s t G e o m   p r s t = " r e c t " > < a : a v L s t / > < / a : p r s t G e o m > < / p : s p P r > < p : t x B o d y > < a : b o d y P r   a n c h o r = " t "   l I n s = " 9 1 4 4 0 "   r t l C o l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s p c B e f > < a : s p c P t s   v a l = " 0 " / > < / a : s p c B e f > < a : b u N o n e / > < a : d e f R P r   b a s e l i n e = " 0 "   c a p = " a l l "   d i r t y = " 0 "   i = " 0 "   l a n g = " e n - U S "   s z = " 1 6 0 0 " > < a : s o l i d F i l l > < a : s c h e m e C l r   v a l = " a c c e n t 1 " / > < / a : s o l i d F i l l > < a : l a t i n   t y p e f a c e = " D o s i s - m e d i u m " / > < / a : d e f R P r > < / a : l v l 1 p P r > < a : l v l 2 p P r   a l g n = " c t r "   i n d e n t = " 0 "   l v l = " 1 "   m a r L = " 4 5 7 2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2 p P r > < a : l v l 3 p P r   a l g n = " c t r "   i n d e n t = " 0 "   l v l = " 2 "   m a r L = " 9 1 4 4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3 p P r > < a : l v l 4 p P r   a l g n = " c t r "   i n d e n t = " 0 "   l v l = " 3 "   m a r L = " 1 3 7 1 6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4 p P r > < a : l v l 5 p P r   a l g n = " c t r "   i n d e n t = " 0 "   l v l = " 4 "   m a r L = " 1 8 2 8 8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5 p P r > < a : l v l 6 p P r   a l g n = " c t r "   i n d e n t = " 0 "   l v l = " 5 "   m a r L = " 2 2 8 6 0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6 p P r > < a : l v l 7 p P r   a l g n = " c t r "   i n d e n t = " 0 "   l v l = " 6 "   m a r L = " 2 7 4 3 2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7 p P r > < a : l v l 8 p P r   a l g n = " c t r "   i n d e n t = " 0 "   l v l = " 7 "   m a r L = " 3 2 0 0 4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8 p P r > < a : l v l 9 p P r   a l g n = " c t r "   i n d e n t = " 0 "   l v l = " 8 "   m a r L = " 3 6 5 7 6 0 0 " > < a : b u N o n e / > < a : d e f R P r   d i r t y = " 0 "   l a n g = " e n - U S " > < a : s o l i d F i l l > < a : s c h e m e C l r   v a l = " t x 1 " > < a : t i n t   v a l = " 7 5 0 0 0 " / > < / a : s c h e m e C l r > < / a : s o l i d F i l l > < a : l a t i n   t y p e f a c e = " + m n - l t " / > < / a : d e f R P r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7 7 5 4 3 5 0 5 - 9 8 3 2 - 4 A 6 8 - 9 4 9 6 - F 3 2 2 6 D 4 6 C 2 7 1 } " > < a 1 6 : c r e a t i o n I d   x m l n s : a 1 6 = " h t t p : / / s c h e m a s . m i c r o s o f t . c o m / o f f i c e / d r a w i n g / 2 0 1 0 / m a i n "   i d = " { F 4 C 6 8 0 E C - 7 2 5 9 - 4 C 1 3 - 9 7 9 6 - 4 7 0 F A 4 9 F 5 7 9 8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F D D A 2 B D 0 - 8 4 7 7 - 4 7 B B - A F C F - 6 2 0 8 E C 7 A 3 B 0 B } " > < a 1 6 : c r e a t i o n I d   x m l n s : a 1 6 = " h t t p : / / s c h e m a s . m i c r o s o f t . c o m / o f f i c e / d r a w i n g / 2 0 1 0 / m a i n "   i d = " { 6 0 5 9 7 5 B 6 - C F D C - 4 C 3 2 - 8 C C 6 - 5 1 9 5 C 3 A B 6 F B 1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F 6 3 9 7 1 0 E - 5 9 4 2 - 4 9 7 5 - 9 B 5 6 - 4 F B B C 5 3 2 3 2 1 4 } " > < a 1 6 : c r e a t i o n I d   x m l n s : a 1 6 = " h t t p : / / s c h e m a s . m i c r o s o f t . c o m / o f f i c e / d r a w i n g / 2 0 1 0 / m a i n "   i d = " { E 1 8 9 5 0 E E - A 9 5 D - 4 C 6 F - B B 0 1 - F B 7 1 0 C D 0 3 5 4 0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7 "   n a m e = " " > < a : e x t L s t > < a : e x t   u r i = " { D 7 2 1 2 C 1 4 - 4 6 7 5 - 4 6 2 4 - B 3 6 F - E 1 8 0 A 8 8 D 8 1 4 2 } " > < a 1 6 : c r e a t i o n I d   x m l n s : a 1 6 = " h t t p : / / s c h e m a s . m i c r o s o f t . c o m / o f f i c e / d r a w i n g / 2 0 1 0 / m a i n "   i d = " { E D 0 9 8 0 1 4 - 1 2 E F - 4 7 A 3 - B 9 C 2 - E B 5 D 9 A 6 E E E 7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4 1 0 "   r = " 0 "   t = " 0 " / > < a : s t r e t c h > < a : f i l l R e c t / > < / a : s t r e t c h > < / p : b l i p F i l l > < p : s p P r > < a : x f r m   f l i p H = " f a l s e "   f l i p V = " f a l s e " > < a : o f f   x = " 2 8 1 2 0 6 6 "   y = " 4 0 3 5 7 1 " / > < a : e x t   c x = " 6 3 3 1 9 3 3 "   c y = " 1 1 7 3 5 0 6 " / > < / a : x f r m > < a : p r s t G e o m   p r s t = " r e c t " > < a : a v L s t / > < / a : p r s t G e o m > < a : n o F i l l / > < / p : s p P r > < / p : p i c > < p : p i c > < p : n v P i c P r > < p : c N v P r   i d = " 8 "   n a m e = " " > < a : e x t L s t > < a : e x t   u r i = " { 3 D 9 3 0 D 1 D - C 9 8 2 - 4 A 9 E - 8 2 4 B - 2 D B 4 E D A F 3 5 E 0 } " > < a 1 6 : c r e a t i o n I d   x m l n s : a 1 6 = " h t t p : / / s c h e m a s . m i c r o s o f t . c o m / o f f i c e / d r a w i n g / 2 0 1 0 / m a i n "   i d = " { 2 7 7 0 3 E 2 7 - E A 8 C - 4 1 2 C - B 4 B 0 - 6 E 5 5 5 1 B 3 8 7 E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4 1 0 "   r = " 0 "   t = " 0 " / > < a : s t r e t c h > < a : f i l l R e c t / > < / a : s t r e t c h > < / p : b l i p F i l l > < p : s p P r > < a : x f r m   f l i p H = " t r u e "   f l i p V = " t r u e "   r o t = " 0 " > < a : o f f   x = " 0 "   y = " 3 7 2 4 2 7 5 " / > < a : e x t   c x = " 6 3 3 1 9 3 3 "   c y = " 1 1 7 3 5 0 6 " / > < / a : x f r m > < a : p r s t G e o m   p r s t = " r e c t " > < a : a v L s t / > < / a : p r s t G e o m > < a : n o F i l l / > < / p : s p P r > < / p : p i c > < / p : s p T r e e > < p : c u s t D a t a L s t > < p : t a g s   r : i d = " r I d 4 " / > < / p : c u s t D a t a L s t > < p : e x t L s t > < p : e x t   u r i = " { 8 6 A D 0 C E 9 - 5 6 9 3 - 4 5 D C - B 4 E 0 - 9 4 C 7 2 9 1 4 1 0 5 B } " > < p 1 4 : c r e a t i o n I d   x m l n s : p 1 4 = " h t t p : / / s c h e m a s . m i c r o s o f t . c o m / o f f i c e / p o w e r p o i n t / 2 0 1 0 / m a i n "   v a l = " 1 6 5 1 7 7 8 8 9 8 9 8 1 " / > < / p : e x t > < / p : e x t L s t > < / p : c S l d > < p : c l r M a p O v r > < a : m a s t e r C l r M a p p i n g / > < / p : c l r M a p O v r > < / p : s l d L a y o u t >
</file>

<file path=ppt/slideLayouts/slideLayout1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P a n o r a m i c   P i c t u r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7 " > < a : e x t L s t > < a : e x t   u r i = " { E E B 1 3 A 2 9 - 8 C 8 1 - 4 C 0 8 - 8 6 6 B - 9 9 7 3 4 2 3 E A 4 E 9 } " > < a 1 6 : c r e a t i o n I d   x m l n s : a 1 6 = " h t t p : / / s c h e m a s . m i c r o s o f t . c o m / o f f i c e / d r a w i n g / 2 0 1 0 / m a i n "   i d = " { C 7 C F 7 1 D 4 - 7 F F A - 4 D 3 9 - 8 5 8 D - 7 0 7 A 2 F D 8 5 E C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i t l e   1 " > < a : e x t L s t > < a : e x t   u r i = " { 4 7 9 2 F F 8 A - 8 C 1 F - 4 7 6 C - 9 1 B D - D 3 6 2 2 1 E 2 2 B E 4 } " > < a 1 6 : c r e a t i o n I d   x m l n s : a 1 6 = " h t t p : / / s c h e m a s . m i c r o s o f t . c o m / o f f i c e / d r a w i n g / 2 0 1 0 / m a i n "   i d = " { 0 F 8 A 7 F 8 2 - 4 C 0 2 - 4 C 3 1 - B A 6 9 - F 6 6 2 6 6 B C 4 8 6 D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5 1 4 3 5 0 "   y = " 3 5 4 9 6 4 8 " / > < a : e x t   c x = " 7 5 9 8 5 7 0 "   c y = " 4 2 5 0 5 3 " / > < / a : x f r m > < / p : s p P r > < p : t x B o d y > < a : b o d y P r   a n c h o r = " b "   r t l C o l = " 0 "   v e r t = " h o r z " > < a : n o r m A u t o f i t / > < / a : b o d y P r > < a : l s t S t y l e > < a : l v l 1 p P r   a l g n = " l "   l v l = " 0 " > < a : d e f R P r   b = " 0 "   d i r t y = " 0 "   l a n g = " e n - U S "   s z = " 2 4 0 0 "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P i c t u r e   P l a c e h o l d e r   2 " > < a : e x t L s t > < a : e x t   u r i = " { F 7 1 3 C 9 0 5 - E C 2 7 - 4 B B 2 - A 8 B 6 - B 5 1 5 4 E F E 0 6 A 3 } " > < a 1 6 : c r e a t i o n I d   x m l n s : a 1 6 = " h t t p : / / s c h e m a s . m i c r o s o f t . c o m / o f f i c e / d r a w i n g / 2 0 1 0 / m a i n "   i d = " { E B 4 D 8 5 7 E - A 2 5 F - 4 6 0 0 - A 5 A A - 8 4 B D 9 4 1 0 9 2 3 2 } " / > < / a : e x t > < / a : e x t L s t > < / p : c N v P r > < p : c N v S p P r > < a : s p L o c k s   n o C h a n g e A s p e c t = " t r u e "   n o G r p = " t r u e " / > < / p : c N v S p P r > < p : n v P r > < p : p h   i d x = " 1 1 "   t y p e = " p i c " / > < / p : n v P r > < / p : n v S p P r > < p : s p P r > < a : x f r m   r o t = " 0 " > < a : o f f   x = " 1 0 2 8 7 0 0 "   y = " 6 9 9 0 8 4 " / > < a : e x t   c x = " 6 5 6 9 8 7 0 "   c y = " 2 3 7 3 7 3 1 " / > < / a : x f r m > < a : p r s t G e o m   p r s t = " r o u n d R e c t " > < a : a v L s t > < a : g d   f m l a = " v a l   4 3 8 0 "   n a m e = " a d j " / > < / a : a v L s t > < / a : p r s t G e o m > < a : l n   c a p = " s q "   w = " 5 0 8 0 0 " > < a : g r a d F i l l   r o t W i t h S h a p e = " 1 " > < a : g s L s t > < a : g s   p o s = " 0 " > < a : s r g b C l r   v a l = " f f f f f f " / > < / a : g s > < a : g s   p o s = " 1 0 0 0 0 0 " > < a : s c h e m e C l r   v a l = " t x 1 " > < a : a l p h a   v a l = " 0 " / > < / a : s c h e m e C l r > < / a : g s > < / a : g s L s t > < a : p a t h   p a t h = " c i r c l e " > < a : f i l l T o R e c t   b = " 5 0 0 0 0 "   l = " 5 0 0 0 0 "   r = " 5 0 0 0 0 "   t = " 5 0 0 0 0 " / > < / a : p a t h > < / a : g r a d F i l l > < a : m i t e r   l i m = " 8 0 0 0 0 0 " / > < / a : l n > < a : e f f e c t L s t > < a : o u t e r S h d w   b l u r R a d = " 2 5 4 0 0 0 " > < a : s r g b C l r   v a l = " 0 0 0 0 0 0 " > < a : a l p h a   v a l = " 4 3 0 0 0 " / > < / a : s r g b C l r > < / a : o u t e r S h d w > < / a : e f f e c t L s t > < / p : s p P r > < p : t x B o d y > < a : b o d y P r   a n c h o r = " t "   r t l C o l = " 0 "   v e r t = " h o r z " > < a : n o r m A u t o f i t / > < / a : b o d y P r > < a : l s t S t y l e > < a : l v l 1 p P r   a l g n = " c t r "   i n d e n t = " 0 "   l v l = " 0 "   m a r L = " 0 " > < a : b u N o n e / > < a : d e f R P r   d i r t y = " 0 "   l a n g = " e n - U S "   s z = " 1 6 0 0 " / > < / a : l v l 1 p P r > < a : l v l 2 p P r   i n d e n t = " 0 "   l v l = " 1 "   m a r L = " 4 5 7 2 0 0 " > < a : b u N o n e / > < a : d e f R P r   d i r t y = " 0 "   l a n g = " e n - U S "   s z = " 1 6 0 0 " / > < / a : l v l 2 p P r > < a : l v l 3 p P r   i n d e n t = " 0 "   l v l = " 2 "   m a r L = " 9 1 4 4 0 0 " > < a : b u N o n e / > < a : d e f R P r   d i r t y = " 0 "   l a n g = " e n - U S "   s z = " 1 6 0 0 " / > < / a : l v l 3 p P r > < a : l v l 4 p P r   i n d e n t = " 0 "   l v l = " 3 "   m a r L = " 1 3 7 1 6 0 0 " > < a : b u N o n e / > < a : d e f R P r   d i r t y = " 0 "   l a n g = " e n - U S "   s z = " 1 6 0 0 " / > < / a : l v l 4 p P r > < a : l v l 5 p P r   i n d e n t = " 0 "   l v l = " 4 "   m a r L = " 1 8 2 8 8 0 0 " > < a : b u N o n e / > < a : d e f R P r   d i r t y = " 0 "   l a n g = " e n - U S "   s z = " 1 6 0 0 " / > < / a : l v l 5 p P r > < a : l v l 6 p P r   i n d e n t = " 0 "   l v l = " 5 "   m a r L = " 2 2 8 6 0 0 0 " > < a : b u N o n e / > < a : d e f R P r   d i r t y = " 0 "   l a n g = " e n - U S "   s z = " 1 6 0 0 " / > < / a : l v l 6 p P r > < a : l v l 7 p P r   i n d e n t = " 0 "   l v l = " 6 "   m a r L = " 2 7 4 3 2 0 0 " > < a : b u N o n e / > < a : d e f R P r   d i r t y = " 0 "   l a n g = " e n - U S "   s z = " 1 6 0 0 " / > < / a : l v l 7 p P r > < a : l v l 8 p P r   i n d e n t = " 0 "   l v l = " 7 "   m a r L = " 3 2 0 0 4 0 0 " > < a : b u N o n e / > < a : d e f R P r   d i r t y = " 0 "   l a n g = " e n - U S "   s z = " 1 6 0 0 " / > < / a : l v l 8 p P r > < a : l v l 9 p P r   i n d e n t = " 0 "   l v l = " 8 "   m a r L = " 3 6 5 7 6 0 0 " > < a : b u N o n e / > < a : d e f R P r   d i r t y = " 0 "   l a n g = " e n - U S "   s z = " 1 6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5 "   n a m e = " T e x t   P l a c e h o l d e r   3 " > < a : e x t L s t > < a : e x t   u r i = " { 2 C 0 7 3 8 2 0 - C 3 6 E - 4 7 6 6 - A 8 5 E - B C 3 3 9 6 A D F F C 7 } " > < a 1 6 : c r e a t i o n I d   x m l n s : a 1 6 = " h t t p : / / s c h e m a s . m i c r o s o f t . c o m / o f f i c e / d r a w i n g / 2 0 1 0 / m a i n "   i d = " { 2 A 1 D 4 F 1 1 - 6 D 1 B - 4 D 0 7 - A A 5 5 - 2 A 8 3 6 8 3 6 F C 6 5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5 1 4 3 5 0 "   y = " 3 9 7 4 7 0 2 " / > < a : e x t   c x = " 7 5 9 8 5 7 0 "   c y = " 3 7 0 2 8 3 " / > < / a : x f r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d i r t y = " 0 "   l a n g = " e n - U S "   s z = " 1 4 0 0 " /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D a t e   P l a c e h o l d e r   4 " > < a : e x t L s t > < a : e x t   u r i = " { A 6 9 C 7 D 3 9 - 6 B E 5 - 4 A D 2 - 9 3 D E - 3 7 D 4 5 5 C B F 2 5 0 } " > < a 1 6 : c r e a t i o n I d   x m l n s : a 1 6 = " h t t p : / / s c h e m a s . m i c r o s o f t . c o m / o f f i c e / d r a w i n g / 2 0 1 0 / m a i n "   i d = " { D 1 3 1 F F E 9 - C B 9 F - 4 6 A 3 - 8 0 A C - C D 9 E 0 8 9 0 9 C 6 2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C F 2 E D 3 E 4 - E E 9 F - 4 2 7 B - B 0 C 8 - 4 1 D 8 7 A 2 C D 0 C D } "   t y p e = " d a t e t i m e 1 " > < a : t > 5 / 6 / 2 0 2 2 < / a : t > < / a : f l d > < a : e n d P a r a R P r   d i r t y = " 0 "   l a n g = " e n - U S " / > < / a : p > < / p : t x B o d y > < / p : s p > < p : s p > < p : n v S p P r > < p : c N v P r   i d = " 7 "   n a m e = " F o o t e r   P l a c e h o l d e r   5 " > < a : e x t L s t > < a : e x t   u r i = " { 4 B 5 8 1 A A A - 5 C D F - 4 4 6 5 - 9 A C 1 - D 5 5 0 4 9 0 6 7 2 0 B } " > < a 1 6 : c r e a t i o n I d   x m l n s : a 1 6 = " h t t p : / / s c h e m a s . m i c r o s o f t . c o m / o f f i c e / d r a w i n g / 2 0 1 0 / m a i n "   i d = " { 7 B 0 1 1 3 C E - A 0 2 2 - 4 A C 4 - B 0 2 F - 3 2 D 0 C D 5 0 3 6 6 3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S l i d e   N u m b e r   P l a c e h o l d e r   6 " > < a : e x t L s t > < a : e x t   u r i = " { 3 B 3 7 A C D E - 2 4 C 5 - 4 3 F 0 - 9 0 1 7 - 9 4 6 1 3 D 5 B F 2 A 6 } " > < a 1 6 : c r e a t i o n I d   x m l n s : a 1 6 = " h t t p : / / s c h e m a s . m i c r o s o f t . c o m / o f f i c e / d r a w i n g / 2 0 1 0 / m a i n "   i d = " { 2 E 4 4 F B 2 D - 9 3 9 3 - 4 7 C 8 - A B D A - 0 3 C E C 1 F E D 6 6 0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7 5 5 0 8 3 C D - 0 E 7 C - 4 3 8 D - A C 0 3 - 3 5 3 E 7 2 D 7 B E 9 F } "   t y p e = " s l i d e n u m " / > < a : e n d P a r a R P r   d i r t y = " 0 "   l a n g = " e n - U S " / > < / a : p > < / p : t x B o d y > < / p : s p > < / p : s p T r e e > < p : e x t L s t > < p : e x t   u r i = " { 6 2 0 C A A A C - 2 8 3 A - 4 D B 8 - 8 D C 5 - 1 5 6 7 4 2 6 4 9 8 B 6 } " > < p 1 4 : c r e a t i o n I d   x m l n s : p 1 4 = " h t t p : / / s c h e m a s . m i c r o s o f t . c o m / o f f i c e / p o w e r p o i n t / 2 0 1 0 / m a i n "   v a l = " 1 6 5 1 7 7 8 8 9 9 0 1 5 " / > < / p : e x t > < / p : e x t L s t > < / p : c S l d > < p : c l r M a p O v r > < a : m a s t e r C l r M a p p i n g / > < / p : c l r M a p O v r > < / p : s l d L a y o u t >
</file>

<file path=ppt/slideLayouts/slideLayout1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a n d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6 " > < a : e x t L s t > < a : e x t   u r i = " { C C 5 4 A A 3 0 - 5 B D 8 - 4 8 D D - 9 8 6 0 - F F E E A D D 0 F 3 1 6 } " > < a 1 6 : c r e a t i o n I d   x m l n s : a 1 6 = " h t t p : / / s c h e m a s . m i c r o s o f t . c o m / o f f i c e / d r a w i n g / 2 0 1 0 / m a i n "   i d = " { 5 6 A 4 4 3 F 4 - A E 6 F - 4 E 9 F - A 0 8 9 - 6 7 1 F F 0 0 1 E 6 1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i t l e   1 " > < a : e x t L s t > < a : e x t   u r i = " { E B E C 5 3 D C - D 3 E 5 - 4 3 1 B - 8 E 8 8 - 6 2 1 A 6 F 6 7 5 F A 0 } " > < a 1 6 : c r e a t i o n I d   x m l n s : a 1 6 = " h t t p : / / s c h e m a s . m i c r o s o f t . c o m / o f f i c e / d r a w i n g / 2 0 1 0 / m a i n "   i d = " { D 5 0 B F 5 1 D - 0 3 A E - 4 8 E 6 - 8 C D 2 - 5 3 0 9 0 8 9 A F F 4 6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5 1 4 3 5 0 "   y = " 4 5 7 2 0 0 " / > < a : e x t   c x = " 7 5 9 8 5 7 0 "   c y = " 2 3 4 3 1 4 9 " / > < / a : x f r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c a p = " n o n e "   d i r t y = " 0 "   l a n g = " e n - U S "   s z = " 3 2 0 0 "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T e x t   P l a c e h o l d e r   2 " > < a : e x t L s t > < a : e x t   u r i = " { 5 B 2 F 1 7 7 E - E C 6 B - 4 B C 8 - 8 1 6 9 - 4 8 1 5 2 4 3 7 F 5 5 B } " > < a 1 6 : c r e a t i o n I d   x m l n s : a 1 6 = " h t t p : / / s c h e m a s . m i c r o s o f t . c o m / o f f i c e / d r a w i n g / 2 0 1 0 / m a i n "   i d = " { 7 C C C D 4 8 D - A E F C - 4 D 0 B - A 5 E 5 - 0 3 3 3 6 3 9 3 E B 6 C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5 1 4 3 5 0 "   y = " 3 2 5 7 5 5 0 " / > < a : e x t   c x = " 7 5 9 8 5 7 1 "   c y = " 1 0 8 5 8 5 0 " / > < / a : x f r m > < / p : s p P r > < p : t x B o d y > < a : b o d y P r   a n c h o r = " c t r "   r t l C o l = " 0 "   v e r t = " h o r z " > < a : n o r m A u t o f i t / > < / a : b o d y P r > < a : l s t S t y l e > < a : l v l 1 p P r   a l g n = " l "   i n d e n t = " 0 "   l v l = " 0 "   m a r L = " 0 " > < a : b u N o n e / > < a : d e f R P r   d i r t y = " 0 "   l a n g = " e n - U S "   s z = " 2 0 0 0 " > < a : s o l i d F i l l > < a : s c h e m e C l r   v a l = " t x 1 " /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D a t e   P l a c e h o l d e r   3 " > < a : e x t L s t > < a : e x t   u r i = " { 3 0 4 F B 0 4 B - 2 4 8 3 - 4 6 5 3 - A 6 8 F - 7 D 9 5 1 1 0 0 0 F 4 0 } " > < a 1 6 : c r e a t i o n I d   x m l n s : a 1 6 = " h t t p : / / s c h e m a s . m i c r o s o f t . c o m / o f f i c e / d r a w i n g / 2 0 1 0 / m a i n "   i d = " { 7 7 8 0 6 3 F 9 - 2 C A D - 4 3 9 5 - 8 8 0 F - 0 0 5 2 D 8 4 7 0 A 7 C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/ > < p : t x B o d y > < a : b o d y P r   r t l C o l = " 0 " / > < a : l s t S t y l e / > < a : p > < a : p P r / > < a : f l d   i d = " { C 5 4 D 6 3 C D - B 5 1 F - 4 0 6 9 - A D D 8 - 8 7 6 7 E 9 2 9 3 1 F A } "   t y p e = " d a t e t i m e 1 " > < a : t > 5 / 6 / 2 0 2 2 < / a : t > < / a : f l d > < a : e n d P a r a R P r   d i r t y = " 0 "   l a n g = " e n - U S " / > < / a : p > < / p : t x B o d y > < / p : s p > < p : s p > < p : n v S p P r > < p : c N v P r   i d = " 6 "   n a m e = " F o o t e r   P l a c e h o l d e r   4 " > < a : e x t L s t > < a : e x t   u r i = " { B A A D 7 F B D - C A 7 B - 4 2 B 5 - 8 2 2 5 - 6 8 7 7 1 6 4 8 6 7 8 0 } " > < a 1 6 : c r e a t i o n I d   x m l n s : a 1 6 = " h t t p : / / s c h e m a s . m i c r o s o f t . c o m / o f f i c e / d r a w i n g / 2 0 1 0 / m a i n "   i d = " { A 3 5 E 6 D 5 8 - A 6 2 7 - 4 B C D - A 8 6 6 - B E 0 2 E 8 C 5 A 2 A B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S l i d e   N u m b e r   P l a c e h o l d e r   5 " > < a : e x t L s t > < a : e x t   u r i = " { 9 1 4 D F C B D - 9 F E 5 - 4 E D 0 - 9 C B B - A F 2 E F D 4 A 1 C 8 6 } " > < a 1 6 : c r e a t i o n I d   x m l n s : a 1 6 = " h t t p : / / s c h e m a s . m i c r o s o f t . c o m / o f f i c e / d r a w i n g / 2 0 1 0 / m a i n "   i d = " { 0 8 A 0 E 3 7 0 - 9 0 0 F - 4 9 7 F - 8 C 5 9 - C C 7 F 9 8 9 D 3 6 0 7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/ > < p : t x B o d y > < a : b o d y P r   r t l C o l = " 0 " / > < a : l s t S t y l e / > < a : p > < a : p P r / > < a : f l d   i d = " { D 8 0 6 F D C 7 - 9 5 1 5 - 4 A 5 C - A 1 B 4 - 3 9 C A C 6 5 9 F C 6 1 } "   t y p e = " s l i d e n u m " / > < a : e n d P a r a R P r   d i r t y = " 0 "   l a n g = " e n - U S " / > < / a : p > < / p : t x B o d y > < / p : s p > < / p : s p T r e e > < p : e x t L s t > < p : e x t   u r i = " { 3 D 6 7 9 2 0 7 - C C 5 F - 4 E B 1 - 9 3 3 0 - D B F 6 B F 4 B B 0 9 6 } " > < p 1 4 : c r e a t i o n I d   x m l n s : p 1 4 = " h t t p : / / s c h e m a s . m i c r o s o f t . c o m / o f f i c e / p o w e r p o i n t / 2 0 1 0 / m a i n "   v a l = " 1 6 5 1 7 7 8 8 9 9 0 1 8 " / > < / p : e x t > < / p : e x t L s t > < / p : c S l d > < p : c l r M a p O v r > < a : m a s t e r C l r M a p p i n g / > < / p : c l r M a p O v r > < / p : s l d L a y o u t >
</file>

<file path=ppt/slideLayouts/slideLayout1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Q u o t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1 5 " > < a : e x t L s t > < a : e x t   u r i = " { D C 2 5 F 6 9 7 - C 2 9 F - 4 E F E - 9 5 6 9 - B 6 7 2 0 3 3 2 3 F C 5 } " > < a 1 6 : c r e a t i o n I d   x m l n s : a 1 6 = " h t t p : / / s c h e m a s . m i c r o s o f t . c o m / o f f i c e / d r a w i n g / 2 0 1 0 / m a i n "   i d = " { 4 B 1 1 6 6 0 F - 7 0 5 0 - 4 E 4 2 - A C 0 4 - B F 8 3 9 A 1 8 6 3 E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e x t B o x   1 4 " > < a : e x t L s t > < a : e x t   u r i = " { 1 9 B F 1 0 5 C - 2 2 D D - 4 B A 6 - 8 8 1 0 - E 5 4 6 B A E B 3 F C A } " > < a 1 6 : c r e a t i o n I d   x m l n s : a 1 6 = " h t t p : / / s c h e m a s . m i c r o s o f t . c o m / o f f i c e / d r a w i n g / 2 0 1 0 / m a i n "   i d = " { F 7 A 7 0 3 6 3 - 0 4 9 1 - 4 3 F 5 - B 9 B A - 5 C 3 5 6 4 C 1 3 4 7 1 } " / > < / a : e x t > < / a : e x t L s t > < / p : c N v P r > < p : c N v S p P r   t x B o x = " 1 " / > < p : n v P r / > < / p : n v S p P r > < p : s p P r > < a : x f r m   r o t = " 0 " > < a : o f f   x = " 7 6 7 8 4 0 0 "   y = " 2 0 5 7 4 0 0 " / > < a : e x t   c x = " 4 5 7 2 0 0 "   c y = " 4 3 8 5 8 2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A u t o f i t / > < / a : b o d y P r > < a : l s t S t y l e > < a : l v l 1 p P r   l v l = " 0 " > < a : s p c B e f > < a : s p c P c t   v a l = " 0 " / > < / a : s p c B e f > < a : b u N o n e / > < a : d e f R P r   b = " 0 "   c a p = " a l l "   d i r t y = " 0 "   l a n g = " e n - U S "   s z = " 3 2 0 0 " > < a : l n   w = " 3 1 7 5 " > < a : n o F i l l / > < / a : l n > < a : e f f e c t L s t > < a : o u t e r S h d w   b l u r R a d = " 2 8 5 7 5 "   d i r = " 1 4 0 4 0 0 0 0 "   d i s t = " 3 8 1 0 0 " > < a : s r g b C l r   v a l = " 0 0 0 0 0 0 " > < a : a l p h a   v a l = " 2 5 0 0 0 " / > < / a : s r g b C l r > < / a : o u t e r S h d w > < / a : e f f e c t L s t > < a : l a t i n   t y p e f a c e = " + m j - l t " / > < / a : d e f R P r > < / a : l v l 1 p P r > < a : l v l 2 p P r   l v l = " 1 " > < a : d e f R P r   d i r t y = " 0 "   l a n g = " e n - U S " > < a : s o l i d F i l l > < a : s c h e m e C l r   v a l = " t x 2 " / > < / a : s o l i d F i l l > < / a : d e f R P r > < / a : l v l 2 p P r > < a : l v l 3 p P r   l v l = " 2 " > < a : d e f R P r   d i r t y = " 0 "   l a n g = " e n - U S " > < a : s o l i d F i l l > < a : s c h e m e C l r   v a l = " t x 2 " / > < / a : s o l i d F i l l > < / a : d e f R P r > < / a : l v l 3 p P r > < a : l v l 4 p P r   l v l = " 3 " > < a : d e f R P r   d i r t y = " 0 "   l a n g = " e n - U S " > < a : s o l i d F i l l > < a : s c h e m e C l r   v a l = " t x 2 " / > < / a : s o l i d F i l l > < / a : d e f R P r > < / a : l v l 4 p P r > < a : l v l 5 p P r   l v l = " 4 " > < a : d e f R P r   d i r t y = " 0 "   l a n g = " e n - U S " > < a : s o l i d F i l l > < a : s c h e m e C l r   v a l = " t x 2 " / > < / a : s o l i d F i l l > < / a : d e f R P r > < / a : l v l 5 p P r > < a : l v l 6 p P r   l v l = " 5 " > < a : d e f R P r   d i r t y = " 0 "   l a n g = " e n - U S " > < a : s o l i d F i l l > < a : s c h e m e C l r   v a l = " t x 2 " / > < / a : s o l i d F i l l > < / a : d e f R P r > < / a : l v l 6 p P r > < a : l v l 7 p P r   l v l = " 6 " > < a : d e f R P r   d i r t y = " 0 "   l a n g = " e n - U S " > < a : s o l i d F i l l > < a : s c h e m e C l r   v a l = " t x 2 " / > < / a : s o l i d F i l l > < / a : d e f R P r > < / a : l v l 7 p P r > < a : l v l 8 p P r   l v l = " 7 " > < a : d e f R P r   d i r t y = " 0 "   l a n g = " e n - U S " > < a : s o l i d F i l l > < a : s c h e m e C l r   v a l = " t x 2 " / > < / a : s o l i d F i l l > < / a : d e f R P r > < / a : l v l 8 p P r > < a : l v l 9 p P r   l v l = " 8 " > < a : d e f R P r   d i r t y = " 0 "   l a n g = " e n - U S " > < a : s o l i d F i l l > < a : s c h e m e C l r   v a l = " t x 2 " / > < / a : s o l i d F i l l > < / a : d e f R P r > < / a : l v l 9 p P r > < / a : l s t S t y l e > < a : p > < a : p P r   a l g n = " r "   l v l = " 0 " / > < a : r > < a : r P r   d i r t y = " 0 "   l a n g = " e n - U S "   s z = " 8 0 0 0 " > < a : s o l i d F i l l > < a : s c h e m e C l r   v a l = " t x 1 " / > < / a : s o l i d F i l l > < / a : r P r > < a : t >  < / a : t > < / a : r > < a : e n d P a r a R P r   d i r t y = " 0 "   l a n g = " e n - U S "   s z = " 8 0 0 0 " > < a : s o l i d F i l l > < a : s c h e m e C l r   v a l = " t x 1 " / > < / a : s o l i d F i l l > < / a : e n d P a r a R P r > < / a : p > < / p : t x B o d y > < / p : s p > < p : s p > < p : n v S p P r > < p : c N v P r   i d = " 4 "   n a m e = " T e x t B o x   1 0 " > < a : e x t L s t > < a : e x t   u r i = " { C 7 D 0 E F 6 5 - 7 D 4 B - 4 3 8 C - 9 2 6 9 - A 3 D 4 E 7 A 6 C E 1 1 } " > < a 1 6 : c r e a t i o n I d   x m l n s : a 1 6 = " h t t p : / / s c h e m a s . m i c r o s o f t . c o m / o f f i c e / d r a w i n g / 2 0 1 0 / m a i n "   i d = " { 7 7 2 9 1 A B B - 9 B C F - 4 D A B - A B 5 F - 1 B 9 0 0 2 F D 3 8 1 3 } " / > < / a : e x t > < / a : e x t L s t > < / p : c N v P r > < p : c N v S p P r   t x B o x = " 1 " / > < p : n v P r / > < / p : n v S p P r > < p : s p P r > < a : x f r m   r o t = " 0 " > < a : o f f   x = " 3 6 6 2 0 6 "   y = " 6 1 7 5 0 2 " / > < a : e x t   c x = " 4 5 7 2 0 0 "   c y = " 4 3 8 5 8 2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A u t o f i t / > < / a : b o d y P r > < a : l s t S t y l e > < a : l v l 1 p P r   l v l = " 0 " > < a : s p c B e f > < a : s p c P c t   v a l = " 0 " / > < / a : s p c B e f > < a : b u N o n e / > < a : d e f R P r   b = " 0 "   c a p = " a l l "   d i r t y = " 0 "   l a n g = " e n - U S "   s z = " 3 2 0 0 " > < a : l n   w = " 3 1 7 5 " > < a : n o F i l l / > < / a : l n > < a : e f f e c t L s t > < a : o u t e r S h d w   b l u r R a d = " 2 8 5 7 5 "   d i r = " 1 4 0 4 0 0 0 0 "   d i s t = " 3 8 1 0 0 " > < a : s r g b C l r   v a l = " 0 0 0 0 0 0 " > < a : a l p h a   v a l = " 2 5 0 0 0 " / > < / a : s r g b C l r > < / a : o u t e r S h d w > < / a : e f f e c t L s t > < a : l a t i n   t y p e f a c e = " + m j - l t " / > < / a : d e f R P r > < / a : l v l 1 p P r > < a : l v l 2 p P r   l v l = " 1 " > < a : d e f R P r   d i r t y = " 0 "   l a n g = " e n - U S " > < a : s o l i d F i l l > < a : s c h e m e C l r   v a l = " t x 2 " / > < / a : s o l i d F i l l > < / a : d e f R P r > < / a : l v l 2 p P r > < a : l v l 3 p P r   l v l = " 2 " > < a : d e f R P r   d i r t y = " 0 "   l a n g = " e n - U S " > < a : s o l i d F i l l > < a : s c h e m e C l r   v a l = " t x 2 " / > < / a : s o l i d F i l l > < / a : d e f R P r > < / a : l v l 3 p P r > < a : l v l 4 p P r   l v l = " 3 " > < a : d e f R P r   d i r t y = " 0 "   l a n g = " e n - U S " > < a : s o l i d F i l l > < a : s c h e m e C l r   v a l = " t x 2 " / > < / a : s o l i d F i l l > < / a : d e f R P r > < / a : l v l 4 p P r > < a : l v l 5 p P r   l v l = " 4 " > < a : d e f R P r   d i r t y = " 0 "   l a n g = " e n - U S " > < a : s o l i d F i l l > < a : s c h e m e C l r   v a l = " t x 2 " / > < / a : s o l i d F i l l > < / a : d e f R P r > < / a : l v l 5 p P r > < a : l v l 6 p P r   l v l = " 5 " > < a : d e f R P r   d i r t y = " 0 "   l a n g = " e n - U S " > < a : s o l i d F i l l > < a : s c h e m e C l r   v a l = " t x 2 " / > < / a : s o l i d F i l l > < / a : d e f R P r > < / a : l v l 6 p P r > < a : l v l 7 p P r   l v l = " 6 " > < a : d e f R P r   d i r t y = " 0 "   l a n g = " e n - U S " > < a : s o l i d F i l l > < a : s c h e m e C l r   v a l = " t x 2 " / > < / a : s o l i d F i l l > < / a : d e f R P r > < / a : l v l 7 p P r > < a : l v l 8 p P r   l v l = " 7 " > < a : d e f R P r   d i r t y = " 0 "   l a n g = " e n - U S " > < a : s o l i d F i l l > < a : s c h e m e C l r   v a l = " t x 2 " / > < / a : s o l i d F i l l > < / a : d e f R P r > < / a : l v l 8 p P r > < a : l v l 9 p P r   l v l = " 8 " > < a : d e f R P r   d i r t y = " 0 "   l a n g = " e n - U S " > < a : s o l i d F i l l > < a : s c h e m e C l r   v a l = " t x 2 " / > < / a : s o l i d F i l l > < / a : d e f R P r > < / a : l v l 9 p P r > < / a : l s t S t y l e > < a : p > < a : p P r   a l g n = " r "   l v l = " 0 " / > < a : r > < a : r P r   d i r t y = " 0 "   l a n g = " e n - U S "   s z = " 8 0 0 0 " > < a : s o l i d F i l l > < a : s c h e m e C l r   v a l = " t x 1 " / > < / a : s o l i d F i l l > < / a : r P r > < a : t >  < / a : t > < / a : r > < a : e n d P a r a R P r   d i r t y = " 0 "   l a n g = " e n - U S "   s z = " 8 0 0 0 " > < a : s o l i d F i l l > < a : s c h e m e C l r   v a l = " t x 1 " / > < / a : s o l i d F i l l > < / a : e n d P a r a R P r > < / a : p > < / p : t x B o d y > < / p : s p > < p : s p > < p : n v S p P r > < p : c N v P r   i d = " 5 "   n a m e = " T i t l e   1 " > < a : e x t L s t > < a : e x t   u r i = " { E A 1 E F D 6 1 - 2 7 A 5 - 4 1 3 6 - 9 B 6 E - D 2 8 5 2 C D B 8 7 F 0 } " > < a 1 6 : c r e a t i o n I d   x m l n s : a 1 6 = " h t t p : / / s c h e m a s . m i c r o s o f t . c o m / o f f i c e / d r a w i n g / 2 0 1 0 / m a i n "   i d = " { 8 6 C E 1 F C 6 - B 1 2 1 - 4 F F 1 - 9 B E 0 - 9 D B 6 D 3 0 0 8 D 0 9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7 4 4 2 0 0 "   y = " 4 5 7 2 0 0 " / > < a : e x t   c x = " 7 1 6 2 7 9 9 "   c y = " 2 0 5 7 3 9 9 " / > < / a : x f r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c a p = " n o n e "   d i r t y = " 0 "   l a n g = " e n - U S "   s z = " 3 2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6 "   n a m e = " T e x t   P l a c e h o l d e r   9 " > < a : e x t L s t > < a : e x t   u r i = " { 6 5 5 A E 5 4 D - 6 5 1 3 - 4 0 A E - 9 2 1 B - C 4 F 1 C 0 2 D B B 8 2 } " > < a 1 6 : c r e a t i o n I d   x m l n s : a 1 6 = " h t t p : / / s c h e m a s . m i c r o s o f t . c o m / o f f i c e / d r a w i n g / 2 0 1 0 / m a i n "   i d = " { 8 E 8 8 E C 3 E - 7 0 C 2 - 4 A C 4 - A 1 3 B - F 9 7 3 9 B 4 D 1 9 8 2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8 2 3 4 0 6 "   y = " 2 5 1 4 6 0 0 " / > < a : e x t   c x = " 7 0 0 4 3 8 8 "   c y = " 2 8 5 7 5 0 " / > < / a : x f r m > < / p : s p P r > < p : t x B o d y > < a : b o d y P r   a n c h o r = " c t r "   r t l C o l = " 0 "   v e r t = " h o r z " / > < a : l s t S t y l e > < a : l v l 1 p P r   i n d e n t = " 0 "   l v l = " 0 "   m a r L = " 0 " > < a : b u N o n e / > < / a : l v l 1 p P r > < a : l v l 2 p P r   i n d e n t = " 0 "   l v l = " 1 "   m a r L = " 4 5 7 2 0 0 " > < a : b u N o n e / > < / a : l v l 2 p P r > < a : l v l 3 p P r   i n d e n t = " 0 "   l v l = " 2 "   m a r L = " 9 1 4 4 0 0 " > < a : b u N o n e / > < / a : l v l 3 p P r > < a : l v l 4 p P r   i n d e n t = " 0 "   l v l = " 3 "   m a r L = " 1 3 7 1 6 0 0 " > < a : b u N o n e / > < / a : l v l 4 p P r > < a : l v l 5 p P r   i n d e n t = " 0 "   l v l = " 4 "   m a r L = " 1 8 2 8 8 0 0 " > < a : b u N o n e / > < / a : l v l 5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T e x t   P l a c e h o l d e r   2 " > < a : e x t L s t > < a : e x t   u r i = " { 4 F B 9 1 B E 0 - 9 D 0 E - 4 E 2 B - 9 5 2 0 - A 9 6 1 7 F 2 D B 1 4 9 } " > < a 1 6 : c r e a t i o n I d   x m l n s : a 1 6 = " h t t p : / / s c h e m a s . m i c r o s o f t . c o m / o f f i c e / d r a w i n g / 2 0 1 0 / m a i n "   i d = " { 8 F 1 A 6 B C 5 - 1 7 C 8 - 4 A 3 F - A 4 2 2 - A 7 2 1 7 7 D 8 3 3 2 E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5 1 5 5 9 8 "   y = " 3 2 5 7 5 5 0 " / > < a : e x t   c x = " 7 6 1 4 2 7 4 "   c y = " 1 0 8 5 8 5 0 " / > < / a : x f r m > < / p : s p P r > < p : t x B o d y > < a : b o d y P r   a n c h o r = " c t r "   r t l C o l = " 0 "   v e r t = " h o r z " > < a : n o r m A u t o f i t / > < / a : b o d y P r > < a : l s t S t y l e > < a : l v l 1 p P r   a l g n = " l "   i n d e n t = " 0 "   l v l = " 0 "   m a r L = " 0 " > < a : b u N o n e / > < a : d e f R P r   d i r t y = " 0 "   l a n g = " e n - U S "   s z = " 2 0 0 0 " > < a : s o l i d F i l l > < a : s c h e m e C l r   v a l = " t x 1 " /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8 "   n a m e = " D a t e   P l a c e h o l d e r   3 " > < a : e x t L s t > < a : e x t   u r i = " { 5 0 4 3 A 8 B 4 - 6 6 8 1 - 4 1 5 3 - A 5 F 9 - 4 9 C 0 F E 3 3 3 C F 9 } " > < a 1 6 : c r e a t i o n I d   x m l n s : a 1 6 = " h t t p : / / s c h e m a s . m i c r o s o f t . c o m / o f f i c e / d r a w i n g / 2 0 1 0 / m a i n "   i d = " { 0 6 6 6 A 6 8 8 - 5 D D 0 - 4 B 6 E - B A 0 5 - 2 3 D 0 A B 6 8 0 8 2 5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7 1 6 7 4 0 D F - D 4 6 3 - 4 A F 2 - 8 2 9 0 - D 5 C 8 F 7 5 1 7 F A 3 } "   t y p e = " d a t e t i m e 1 " > < a : t > 5 / 6 / 2 0 2 2 < / a : t > < / a : f l d > < a : e n d P a r a R P r   d i r t y = " 0 "   l a n g = " e n - U S " / > < / a : p > < / p : t x B o d y > < / p : s p > < p : s p > < p : n v S p P r > < p : c N v P r   i d = " 9 "   n a m e = " F o o t e r   P l a c e h o l d e r   4 " > < a : e x t L s t > < a : e x t   u r i = " { C 3 7 4 1 B A 2 - 9 7 D 9 - 4 4 B 5 - 9 0 A A - 1 4 D 9 F 3 1 3 3 2 F 5 } " > < a 1 6 : c r e a t i o n I d   x m l n s : a 1 6 = " h t t p : / / s c h e m a s . m i c r o s o f t . c o m / o f f i c e / d r a w i n g / 2 0 1 0 / m a i n "   i d = " { 0 6 3 5 E D 0 E - 3 B E 6 - 4 7 A C - 8 1 F 9 - B D C 6 A 7 2 0 F A 4 9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S l i d e   N u m b e r   P l a c e h o l d e r   5 " > < a : e x t L s t > < a : e x t   u r i = " { C E C A B 0 F 4 - 5 8 5 C - 4 A 4 2 - B 3 4 E - 8 B 0 1 6 E 9 5 1 8 1 8 } " > < a 1 6 : c r e a t i o n I d   x m l n s : a 1 6 = " h t t p : / / s c h e m a s . m i c r o s o f t . c o m / o f f i c e / d r a w i n g / 2 0 1 0 / m a i n "   i d = " { 5 D 9 A 6 8 E 3 - 2 3 C 6 - 4 F 9 3 - A F 4 7 - 6 4 8 A 5 C 2 0 E 4 A 0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6 6 D B 2 D 9 C - 9 3 6 1 - 4 D 0 D - A 2 1 3 - 1 A E 6 7 3 D 4 B 9 6 D } "   t y p e = " s l i d e n u m " / > < a : e n d P a r a R P r   d i r t y = " 0 "   l a n g = " e n - U S " / > < / a : p > < / p : t x B o d y > < / p : s p > < / p : s p T r e e > < p : e x t L s t > < p : e x t   u r i = " { 1 9 E 0 E 9 6 A - 6 3 A B - 4 1 6 8 - A 3 C E - D 0 B B 6 8 0 3 6 3 A 3 } " > < p 1 4 : c r e a t i o n I d   x m l n s : p 1 4 = " h t t p : / / s c h e m a s . m i c r o s o f t . c o m / o f f i c e / p o w e r p o i n t / 2 0 1 0 / m a i n "   v a l = " 1 6 5 1 7 7 8 8 9 9 0 2 2 " / > < / p : e x t > < / p : e x t L s t > < / p : c S l d > < p : c l r M a p O v r > < a : m a s t e r C l r M a p p i n g / > < / p : c l r M a p O v r > < / p : s l d L a y o u t >
</file>

<file path=ppt/slideLayouts/slideLayout1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N a m e   C a r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7 " > < a : e x t L s t > < a : e x t   u r i = " { 8 4 D 0 6 2 A A - 0 B A 6 - 4 4 7 D - 9 3 D A - 9 3 5 9 8 1 9 4 2 4 E C } " > < a 1 6 : c r e a t i o n I d   x m l n s : a 1 6 = " h t t p : / / s c h e m a s . m i c r o s o f t . c o m / o f f i c e / d r a w i n g / 2 0 1 0 / m a i n "   i d = " { 0 B E A 8 F 5 9 - 9 4 8 D - 4 B 5 0 - B 2 8 3 - 0 9 0 6 B B 1 C 2 E 4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i t l e   1 " > < a : e x t L s t > < a : e x t   u r i = " { C D 4 E 3 C 9 1 - D E D 4 - 4 3 B 9 - 9 1 0 0 - 0 3 0 1 D A F 5 B F 7 4 } " > < a 1 6 : c r e a t i o n I d   x m l n s : a 1 6 = " h t t p : / / s c h e m a s . m i c r o s o f t . c o m / o f f i c e / d r a w i n g / 2 0 1 0 / m a i n "   i d = " { B 1 5 F 4 A 5 B - 5 9 D 6 - 4 9 A F - 8 5 6 E - 4 9 9 F 5 3 0 9 D E 7 8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5 1 4 3 5 1 "   y = " 2 4 8 1 4 3 5 " / > < a : e x t   c x = " 7 5 9 8 5 6 8 "   c y = " 1 1 0 1 5 9 9 " / > < / a : x f r m > < / p : s p P r > < p : t x B o d y > < a : b o d y P r   a n c h o r = " b "   r t l C o l = " 0 "   v e r t = " h o r z " > < a : n o r m A u t o f i t / > < / a : b o d y P r > < a : l s t S t y l e > < a : l v l 1 p P r   a l g n = " l "   l v l = " 0 " > < a : d e f R P r   b = " 0 "   c a p = " n o n e "   d i r t y = " 0 "   l a n g = " e n - U S "   s z = " 3 2 0 0 "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T e x t   P l a c e h o l d e r   2 " > < a : e x t L s t > < a : e x t   u r i = " { 9 F 0 3 3 3 0 A - 5 3 8 4 - 4 D E 4 - B C C B - 9 C D D 4 E 2 7 C 5 6 3 } " > < a 1 6 : c r e a t i o n I d   x m l n s : a 1 6 = " h t t p : / / s c h e m a s . m i c r o s o f t . c o m / o f f i c e / d r a w i n g / 2 0 1 0 / m a i n "   i d = " { B D C F 6 1 8 8 - C 9 6 3 - 4 0 A 0 - B 9 6 7 - 9 1 A 0 6 9 2 8 0 8 1 2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5 1 4 3 5 0 "   y = " 3 5 8 3 0 3 6 " / > < a : e x t   c x = " 7 5 9 8 5 6 9 "   c y = " 6 4 5 3 0 0 " / > < / a : x f r m > < / p : s p P r > < p : t x B o d y > < a : b o d y P r   a n c h o r = " t "   r t l C o l = " 0 "   v e r t = " h o r z " > < a : n o r m A u t o f i t / > < / a : b o d y P r > < a : l s t S t y l e > < a : l v l 1 p P r   a l g n = " l "   i n d e n t = " 0 "   l v l = " 0 "   m a r L = " 0 " > < a : b u N o n e / > < a : d e f R P r   d i r t y = " 0 "   l a n g = " e n - U S "   s z = " 2 0 0 0 " > < a : s o l i d F i l l > < a : s c h e m e C l r   v a l = " t x 1 " /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D a t e   P l a c e h o l d e r   3 " > < a : e x t L s t > < a : e x t   u r i = " { 9 E F D 2 F D 3 - D 6 2 2 - 4 E D 7 - 9 3 7 B - 4 B 8 F D 3 8 2 A B 2 C } " > < a 1 6 : c r e a t i o n I d   x m l n s : a 1 6 = " h t t p : / / s c h e m a s . m i c r o s o f t . c o m / o f f i c e / d r a w i n g / 2 0 1 0 / m a i n "   i d = " { 5 9 8 D F A C 0 - 9 F C E - 4 4 7 0 - 8 B C A - 1 D 9 9 8 1 0 3 B 9 2 B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/ > < p : t x B o d y > < a : b o d y P r   r t l C o l = " 0 " / > < a : l s t S t y l e / > < a : p > < a : p P r / > < a : f l d   i d = " { B 5 B 1 7 1 E 8 - 8 4 7 1 - 4 A 5 9 - A 9 F F - 1 1 9 D F B 8 C 6 B C 5 } "   t y p e = " d a t e t i m e 1 " > < a : t > 5 / 6 / 2 0 2 2 < / a : t > < / a : f l d > < a : e n d P a r a R P r   d i r t y = " 0 "   l a n g = " e n - U S " / > < / a : p > < / p : t x B o d y > < / p : s p > < p : s p > < p : n v S p P r > < p : c N v P r   i d = " 6 "   n a m e = " F o o t e r   P l a c e h o l d e r   4 " > < a : e x t L s t > < a : e x t   u r i = " { 6 1 8 1 3 4 6 7 - D 7 3 4 - 4 5 A 0 - B D F F - D 2 B 5 9 D 5 4 8 7 F 3 } " > < a 1 6 : c r e a t i o n I d   x m l n s : a 1 6 = " h t t p : / / s c h e m a s . m i c r o s o f t . c o m / o f f i c e / d r a w i n g / 2 0 1 0 / m a i n "   i d = " { 2 3 D 8 1 B D 1 - 5 C D 0 - 4 2 4 9 - A D F 8 - 8 7 E C A 6 B 8 D F B E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S l i d e   N u m b e r   P l a c e h o l d e r   5 " > < a : e x t L s t > < a : e x t   u r i = " { 2 C 8 A E C 1 7 - 3 9 D 6 - 4 D C 4 - B C 4 5 - 0 5 F 3 F 4 E 1 E 1 5 6 } " > < a 1 6 : c r e a t i o n I d   x m l n s : a 1 6 = " h t t p : / / s c h e m a s . m i c r o s o f t . c o m / o f f i c e / d r a w i n g / 2 0 1 0 / m a i n "   i d = " { 3 F D 7 D 8 E 4 - C 8 0 B - 4 B 8 E - 8 A 1 4 - 9 9 9 8 5 D 4 C 3 4 5 D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/ > < p : t x B o d y > < a : b o d y P r   r t l C o l = " 0 " / > < a : l s t S t y l e / > < a : p > < a : p P r / > < a : f l d   i d = " { C 1 B E 4 4 A 9 - 2 2 0 D - 4 1 8 0 - 9 D 1 7 - 4 4 D E 0 1 8 4 A 8 4 C } "   t y p e = " s l i d e n u m " / > < a : e n d P a r a R P r   d i r t y = " 0 "   l a n g = " e n - U S " / > < / a : p > < / p : t x B o d y > < / p : s p > < / p : s p T r e e > < p : e x t L s t > < p : e x t   u r i = " { 9 0 1 8 9 5 6 4 - 9 8 B F - 4 7 9 6 - B 0 0 D - 6 C F D E E 3 A 0 8 F B } " > < p 1 4 : c r e a t i o n I d   x m l n s : p 1 4 = " h t t p : / / s c h e m a s . m i c r o s o f t . c o m / o f f i c e / p o w e r p o i n t / 2 0 1 0 / m a i n "   v a l = " 1 6 5 1 7 7 8 8 9 9 0 2 6 " / > < / p : e x t > < / p : e x t L s t > < / p : c S l d > < p : c l r M a p O v r > < a : m a s t e r C l r M a p p i n g / > < / p : c l r M a p O v r > < / p : s l d L a y o u t >
</file>

<file path=ppt/slideLayouts/slideLayout1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Q u o t e   N a m e   C a r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1 0 " > < a : e x t L s t > < a : e x t   u r i = " { C 6 4 2 C 2 C D - 8 E 7 4 - 4 7 F D - 8 6 3 2 - 2 E B 6 B C 5 3 2 5 3 7 } " > < a 1 6 : c r e a t i o n I d   x m l n s : a 1 6 = " h t t p : / / s c h e m a s . m i c r o s o f t . c o m / o f f i c e / d r a w i n g / 2 0 1 0 / m a i n "   i d = " { 3 E 0 4 E 6 E B - F E 7 2 - 4 0 E 4 - 9 6 D A - E E 0 3 2 A 7 4 9 E 4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e x t B o x   1 2 " > < a : e x t L s t > < a : e x t   u r i = " { 2 2 5 0 5 1 3 4 - C E 4 5 - 4 A 9 1 - B 6 E 0 - 1 A E E D 6 9 F 5 1 3 4 } " > < a 1 6 : c r e a t i o n I d   x m l n s : a 1 6 = " h t t p : / / s c h e m a s . m i c r o s o f t . c o m / o f f i c e / d r a w i n g / 2 0 1 0 / m a i n "   i d = " { 4 0 4 7 B 7 4 9 - 3 3 4 C - 4 D E 3 - A 0 5 4 - D 3 4 6 B D 7 2 6 8 F 4 } " / > < / a : e x t > < / a : e x t L s t > < / p : c N v P r > < p : c N v S p P r   t x B o x = " 1 " / > < p : n v P r / > < / p : n v S p P r > < p : s p P r > < a : x f r m   r o t = " 0 " > < a : o f f   x = " 7 6 7 8 4 0 0 "   y = " 2 0 5 7 4 0 0 " / > < a : e x t   c x = " 4 5 7 2 0 0 "   c y = " 4 3 8 5 8 2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A u t o f i t / > < / a : b o d y P r > < a : l s t S t y l e > < a : l v l 1 p P r   l v l = " 0 " > < a : s p c B e f > < a : s p c P c t   v a l = " 0 " / > < / a : s p c B e f > < a : b u N o n e / > < a : d e f R P r   b = " 0 "   c a p = " a l l "   d i r t y = " 0 "   l a n g = " e n - U S "   s z = " 3 2 0 0 " > < a : l n   w = " 3 1 7 5 " > < a : n o F i l l / > < / a : l n > < a : e f f e c t L s t > < a : o u t e r S h d w   b l u r R a d = " 2 8 5 7 5 "   d i r = " 1 4 0 4 0 0 0 0 "   d i s t = " 3 8 1 0 0 " > < a : s r g b C l r   v a l = " 0 0 0 0 0 0 " > < a : a l p h a   v a l = " 2 5 0 0 0 " / > < / a : s r g b C l r > < / a : o u t e r S h d w > < / a : e f f e c t L s t > < a : l a t i n   t y p e f a c e = " + m j - l t " / > < / a : d e f R P r > < / a : l v l 1 p P r > < a : l v l 2 p P r   l v l = " 1 " > < a : d e f R P r   d i r t y = " 0 "   l a n g = " e n - U S " > < a : s o l i d F i l l > < a : s c h e m e C l r   v a l = " t x 2 " / > < / a : s o l i d F i l l > < / a : d e f R P r > < / a : l v l 2 p P r > < a : l v l 3 p P r   l v l = " 2 " > < a : d e f R P r   d i r t y = " 0 "   l a n g = " e n - U S " > < a : s o l i d F i l l > < a : s c h e m e C l r   v a l = " t x 2 " / > < / a : s o l i d F i l l > < / a : d e f R P r > < / a : l v l 3 p P r > < a : l v l 4 p P r   l v l = " 3 " > < a : d e f R P r   d i r t y = " 0 "   l a n g = " e n - U S " > < a : s o l i d F i l l > < a : s c h e m e C l r   v a l = " t x 2 " / > < / a : s o l i d F i l l > < / a : d e f R P r > < / a : l v l 4 p P r > < a : l v l 5 p P r   l v l = " 4 " > < a : d e f R P r   d i r t y = " 0 "   l a n g = " e n - U S " > < a : s o l i d F i l l > < a : s c h e m e C l r   v a l = " t x 2 " / > < / a : s o l i d F i l l > < / a : d e f R P r > < / a : l v l 5 p P r > < a : l v l 6 p P r   l v l = " 5 " > < a : d e f R P r   d i r t y = " 0 "   l a n g = " e n - U S " > < a : s o l i d F i l l > < a : s c h e m e C l r   v a l = " t x 2 " / > < / a : s o l i d F i l l > < / a : d e f R P r > < / a : l v l 6 p P r > < a : l v l 7 p P r   l v l = " 6 " > < a : d e f R P r   d i r t y = " 0 "   l a n g = " e n - U S " > < a : s o l i d F i l l > < a : s c h e m e C l r   v a l = " t x 2 " / > < / a : s o l i d F i l l > < / a : d e f R P r > < / a : l v l 7 p P r > < a : l v l 8 p P r   l v l = " 7 " > < a : d e f R P r   d i r t y = " 0 "   l a n g = " e n - U S " > < a : s o l i d F i l l > < a : s c h e m e C l r   v a l = " t x 2 " / > < / a : s o l i d F i l l > < / a : d e f R P r > < / a : l v l 8 p P r > < a : l v l 9 p P r   l v l = " 8 " > < a : d e f R P r   d i r t y = " 0 "   l a n g = " e n - U S " > < a : s o l i d F i l l > < a : s c h e m e C l r   v a l = " t x 2 " / > < / a : s o l i d F i l l > < / a : d e f R P r > < / a : l v l 9 p P r > < / a : l s t S t y l e > < a : p > < a : p P r   a l g n = " r "   l v l = " 0 " / > < a : r > < a : r P r   d i r t y = " 0 "   l a n g = " e n - U S "   s z = " 8 0 0 0 " > < a : s o l i d F i l l > < a : s c h e m e C l r   v a l = " t x 1 " / > < / a : s o l i d F i l l > < / a : r P r > < a : t >  < / a : t > < / a : r > < a : e n d P a r a R P r   d i r t y = " 0 "   l a n g = " e n - U S "   s z = " 8 0 0 0 " > < a : s o l i d F i l l > < a : s c h e m e C l r   v a l = " t x 1 " / > < / a : s o l i d F i l l > < / a : e n d P a r a R P r > < / a : p > < / p : t x B o d y > < / p : s p > < p : s p > < p : n v S p P r > < p : c N v P r   i d = " 4 "   n a m e = " T e x t B o x   1 3 " > < a : e x t L s t > < a : e x t   u r i = " { F A C 0 9 4 9 9 - E C 6 D - 4 1 E 3 - 9 E 9 2 - 9 D F 8 5 7 8 4 8 0 D E } " > < a 1 6 : c r e a t i o n I d   x m l n s : a 1 6 = " h t t p : / / s c h e m a s . m i c r o s o f t . c o m / o f f i c e / d r a w i n g / 2 0 1 0 / m a i n "   i d = " { C 8 3 5 D 3 1 2 - 9 B A 0 - 4 3 C 7 - A F 4 7 - F 2 9 2 6 8 5 2 8 1 E 3 } " / > < / a : e x t > < / a : e x t L s t > < / p : c N v P r > < p : c N v S p P r   t x B o x = " 1 " / > < p : n v P r / > < / p : n v S p P r > < p : s p P r > < a : x f r m   r o t = " 0 " > < a : o f f   x = " 3 6 6 2 0 6 "   y = " 6 1 7 5 0 2 " / > < a : e x t   c x = " 4 5 7 2 0 0 "   c y = " 4 3 8 5 8 2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A u t o f i t / > < / a : b o d y P r > < a : l s t S t y l e > < a : l v l 1 p P r   l v l = " 0 " > < a : s p c B e f > < a : s p c P c t   v a l = " 0 " / > < / a : s p c B e f > < a : b u N o n e / > < a : d e f R P r   b = " 0 "   c a p = " a l l "   d i r t y = " 0 "   l a n g = " e n - U S "   s z = " 3 2 0 0 " > < a : l n   w = " 3 1 7 5 " > < a : n o F i l l / > < / a : l n > < a : e f f e c t L s t > < a : o u t e r S h d w   b l u r R a d = " 2 8 5 7 5 "   d i r = " 1 4 0 4 0 0 0 0 "   d i s t = " 3 8 1 0 0 " > < a : s r g b C l r   v a l = " 0 0 0 0 0 0 " > < a : a l p h a   v a l = " 2 5 0 0 0 " / > < / a : s r g b C l r > < / a : o u t e r S h d w > < / a : e f f e c t L s t > < a : l a t i n   t y p e f a c e = " + m j - l t " / > < / a : d e f R P r > < / a : l v l 1 p P r > < a : l v l 2 p P r   l v l = " 1 " > < a : d e f R P r   d i r t y = " 0 "   l a n g = " e n - U S " > < a : s o l i d F i l l > < a : s c h e m e C l r   v a l = " t x 2 " / > < / a : s o l i d F i l l > < / a : d e f R P r > < / a : l v l 2 p P r > < a : l v l 3 p P r   l v l = " 2 " > < a : d e f R P r   d i r t y = " 0 "   l a n g = " e n - U S " > < a : s o l i d F i l l > < a : s c h e m e C l r   v a l = " t x 2 " / > < / a : s o l i d F i l l > < / a : d e f R P r > < / a : l v l 3 p P r > < a : l v l 4 p P r   l v l = " 3 " > < a : d e f R P r   d i r t y = " 0 "   l a n g = " e n - U S " > < a : s o l i d F i l l > < a : s c h e m e C l r   v a l = " t x 2 " / > < / a : s o l i d F i l l > < / a : d e f R P r > < / a : l v l 4 p P r > < a : l v l 5 p P r   l v l = " 4 " > < a : d e f R P r   d i r t y = " 0 "   l a n g = " e n - U S " > < a : s o l i d F i l l > < a : s c h e m e C l r   v a l = " t x 2 " / > < / a : s o l i d F i l l > < / a : d e f R P r > < / a : l v l 5 p P r > < a : l v l 6 p P r   l v l = " 5 " > < a : d e f R P r   d i r t y = " 0 "   l a n g = " e n - U S " > < a : s o l i d F i l l > < a : s c h e m e C l r   v a l = " t x 2 " / > < / a : s o l i d F i l l > < / a : d e f R P r > < / a : l v l 6 p P r > < a : l v l 7 p P r   l v l = " 6 " > < a : d e f R P r   d i r t y = " 0 "   l a n g = " e n - U S " > < a : s o l i d F i l l > < a : s c h e m e C l r   v a l = " t x 2 " / > < / a : s o l i d F i l l > < / a : d e f R P r > < / a : l v l 7 p P r > < a : l v l 8 p P r   l v l = " 7 " > < a : d e f R P r   d i r t y = " 0 "   l a n g = " e n - U S " > < a : s o l i d F i l l > < a : s c h e m e C l r   v a l = " t x 2 " / > < / a : s o l i d F i l l > < / a : d e f R P r > < / a : l v l 8 p P r > < a : l v l 9 p P r   l v l = " 8 " > < a : d e f R P r   d i r t y = " 0 "   l a n g = " e n - U S " > < a : s o l i d F i l l > < a : s c h e m e C l r   v a l = " t x 2 " / > < / a : s o l i d F i l l > < / a : d e f R P r > < / a : l v l 9 p P r > < / a : l s t S t y l e > < a : p > < a : p P r   a l g n = " r "   l v l = " 0 " / > < a : r > < a : r P r   d i r t y = " 0 "   l a n g = " e n - U S "   s z = " 8 0 0 0 " > < a : s o l i d F i l l > < a : s c h e m e C l r   v a l = " t x 1 " / > < / a : s o l i d F i l l > < / a : r P r > < a : t >  < / a : t > < / a : r > < a : e n d P a r a R P r   d i r t y = " 0 "   l a n g = " e n - U S "   s z = " 8 0 0 0 " > < a : s o l i d F i l l > < a : s c h e m e C l r   v a l = " t x 1 " / > < / a : s o l i d F i l l > < / a : e n d P a r a R P r > < / a : p > < / p : t x B o d y > < / p : s p > < p : s p > < p : n v S p P r > < p : c N v P r   i d = " 5 "   n a m e = " T i t l e   1 " > < a : e x t L s t > < a : e x t   u r i = " { B F C D A B D 6 - 5 B B A - 4 9 7 4 - 8 2 8 D - F C 5 F 7 3 F F 4 F C 3 } " > < a 1 6 : c r e a t i o n I d   x m l n s : a 1 6 = " h t t p : / / s c h e m a s . m i c r o s o f t . c o m / o f f i c e / d r a w i n g / 2 0 1 0 / m a i n "   i d = " { C 4 C 1 D 2 0 C - A 5 4 6 - 4 A 9 0 - 8 7 C F - 6 0 5 8 7 3 1 5 6 D A E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7 4 4 2 0 0 "   y = " 4 5 7 2 0 0 " / > < a : e x t   c x = " 7 1 6 2 7 9 9 "   c y = " 2 0 5 7 3 9 9 " / > < / a : x f r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c a p = " n o n e "   d i r t y = " 0 "   l a n g = " e n - U S "   s z = " 3 2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6 "   n a m e = " T e x t   P l a c e h o l d e r   9 " > < a : e x t L s t > < a : e x t   u r i = " { 8 C 6 5 7 E A 9 - 2 7 7 6 - 4 7 0 A - B C D 3 - 5 6 8 E D B 9 2 B 8 C E } " > < a 1 6 : c r e a t i o n I d   x m l n s : a 1 6 = " h t t p : / / s c h e m a s . m i c r o s o f t . c o m / o f f i c e / d r a w i n g / 2 0 1 0 / m a i n "   i d = " { F A 9 E 2 1 4 1 - E C 7 1 - 4 A 2 9 - A 5 D 0 - 4 C 0 E 3 4 0 1 4 2 8 5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5 1 4 3 5 0 "   y = " 2 9 1 4 6 5 0 " / > < a : e x t   c x = " 7 6 0 1 5 7 6 "   c y = " 6 6 6 7 4 9 " / > < / a : x f r m > < / p : s p P r > < p : t x B o d y > < a : b o d y P r   a n c h o r = " b "   b I n s = " 4 5 7 2 0 "   l I n s = " 9 1 4 4 0 "   r I n s = " 9 1 4 4 0 "   r t l C o l = " 0 "   t I n s = " 4 5 7 2 0 "   v e r t = " h o r z " > < a : n o r m A u t o f i t / > < / a : b o d y P r > < a : l s t S t y l e > < a : l v l 1 p P r   l v l = " 0 " > < a : b u N o n e / > < a : d e f R P r   b = " 0 "   c a p = " n o n e "   d i r t y = " 0 "   l a n g = " e n - U S "   s z = " 2 4 0 0 " > < a : l n   w = " 3 1 7 5 " > < a : n o F i l l / > < / a : l n > < a : s o l i d F i l l > < a : s c h e m e C l r   v a l = " t x 1 " / > < / a : s o l i d F i l l > < a : l a t i n   t y p e f a c e = " + m n - l t " / > < / a : d e f R P r > < / a : l v l 1 p P r > < / a : l s t S t y l e > < a : p > < a : p P r   l v l = " 0 "   m a r L = " 0 " > < a : s p c B e f > < a : s p c P c t   v a l = " 0 " / > < / a : s p c B e f > < a : b u N o n e / > < / a : p P r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T e x t   P l a c e h o l d e r   2 " > < a : e x t L s t > < a : e x t   u r i = " { 5 2 C 9 C 0 2 5 - 0 7 D F - 4 5 6 C - 9 0 3 B - D 3 9 4 5 C 0 8 0 F D C } " > < a 1 6 : c r e a t i o n I d   x m l n s : a 1 6 = " h t t p : / / s c h e m a s . m i c r o s o f t . c o m / o f f i c e / d r a w i n g / 2 0 1 0 / m a i n "   i d = " { C 6 2 B 5 7 1 A - 2 1 2 D - 4 D 0 2 - B 0 6 1 - 2 3 D A 9 4 3 A 4 4 9 B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5 1 4 3 4 9 "   y = " 3 5 8 1 4 0 0 " / > < a : e x t   c x = " 7 6 0 1 5 7 6 "   c y = " 7 6 2 0 0 0 " / > < / a : x f r m > < / p : s p P r > < p : t x B o d y > < a : b o d y P r   a n c h o r = " t "   r t l C o l = " 0 "   v e r t = " h o r z " > < a : n o r m A u t o f i t / > < / a : b o d y P r > < a : l s t S t y l e > < a : l v l 1 p P r   a l g n = " l "   i n d e n t = " 0 "   l v l = " 0 "   m a r L = " 0 " > < a : b u N o n e / > < a : d e f R P r   d i r t y = " 0 "   l a n g = " e n - U S "   s z = " 1 8 0 0 " > < a : s o l i d F i l l > < a : s c h e m e C l r   v a l = " t x 1 " /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8 "   n a m e = " D a t e   P l a c e h o l d e r   3 " > < a : e x t L s t > < a : e x t   u r i = " { D A 1 2 D D 1 C - 8 3 0 2 - 4 0 1 2 - 9 5 B 2 - 0 5 C 0 1 5 4 9 3 6 9 C } " > < a 1 6 : c r e a t i o n I d   x m l n s : a 1 6 = " h t t p : / / s c h e m a s . m i c r o s o f t . c o m / o f f i c e / d r a w i n g / 2 0 1 0 / m a i n "   i d = " { 5 E F 5 1 A C B - 9 5 4 D - 4 6 7 B - 8 F 7 5 - 5 F 5 1 2 A B 1 C 2 4 9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4 7 3 0 0 5 4 F - A 7 7 3 - 4 1 C 2 - A A E 9 - F 8 8 C 7 D 2 C 9 8 7 5 } "   t y p e = " d a t e t i m e 1 " > < a : t > 5 / 6 / 2 0 2 2 < / a : t > < / a : f l d > < a : e n d P a r a R P r   d i r t y = " 0 "   l a n g = " e n - U S " / > < / a : p > < / p : t x B o d y > < / p : s p > < p : s p > < p : n v S p P r > < p : c N v P r   i d = " 9 "   n a m e = " F o o t e r   P l a c e h o l d e r   4 " > < a : e x t L s t > < a : e x t   u r i = " { C 3 0 4 F 6 9 F - 0 D C 5 - 4 A E D - 8 F 6 6 - F 9 3 F 7 F 2 A 7 3 6 8 } " > < a 1 6 : c r e a t i o n I d   x m l n s : a 1 6 = " h t t p : / / s c h e m a s . m i c r o s o f t . c o m / o f f i c e / d r a w i n g / 2 0 1 0 / m a i n "   i d = " { C F 8 D 4 C 4 1 - 7 4 4 3 - 4 5 B 6 - B 0 B 6 - D D E 8 6 0 7 5 3 A 5 A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S l i d e   N u m b e r   P l a c e h o l d e r   5 " > < a : e x t L s t > < a : e x t   u r i = " { B 4 9 9 B B D 8 - 5 1 C 6 - 4 A 5 2 - 9 9 6 C - E 4 7 3 3 8 2 B 6 8 7 D } " > < a 1 6 : c r e a t i o n I d   x m l n s : a 1 6 = " h t t p : / / s c h e m a s . m i c r o s o f t . c o m / o f f i c e / d r a w i n g / 2 0 1 0 / m a i n "   i d = " { C D 3 D C F 2 B - B 5 A 7 - 4 2 C D - 8 C 0 F - 4 3 6 3 D 7 F 3 3 7 C F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0 E C 0 7 2 C 9 - 1 7 9 0 - 4 C 8 B - B 4 8 1 - F 3 1 4 9 8 4 E B F A 1 } "   t y p e = " s l i d e n u m " / > < a : e n d P a r a R P r   d i r t y = " 0 "   l a n g = " e n - U S " / > < / a : p > < / p : t x B o d y > < / p : s p > < / p : s p T r e e > < p : e x t L s t > < p : e x t   u r i = " { 0 6 2 D E 7 9 F - A E 8 8 - 4 9 B 4 - A A 9 9 - B B 1 7 2 1 0 9 E 1 E 0 } " > < p 1 4 : c r e a t i o n I d   x m l n s : p 1 4 = " h t t p : / / s c h e m a s . m i c r o s o f t . c o m / o f f i c e / p o w e r p o i n t / 2 0 1 0 / m a i n "   v a l = " 1 6 5 1 7 7 8 8 9 9 0 2 9 " / > < / p : e x t > < / p : e x t L s t > < / p : c S l d > < p : c l r M a p O v r > < a : m a s t e r C l r M a p p i n g / > < / p : c l r M a p O v r > < / p : s l d L a y o u t >
</file>

<file path=ppt/slideLayouts/slideLayout1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r u e   o r   F a l s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7 " > < a : e x t L s t > < a : e x t   u r i = " { 0 D 0 3 0 6 2 7 - 9 3 5 9 - 4 D 1 7 - 8 1 D 4 - 2 A 8 8 B 6 1 D 1 6 0 0 } " > < a 1 6 : c r e a t i o n I d   x m l n s : a 1 6 = " h t t p : / / s c h e m a s . m i c r o s o f t . c o m / o f f i c e / d r a w i n g / 2 0 1 0 / m a i n "   i d = " { F 2 5 2 9 0 D A - 8 7 0 B - 4 0 5 9 - A F C 6 - D C 0 F 6 F 0 D 2 7 C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T i t l e   1 " > < a : e x t L s t > < a : e x t   u r i = " { 7 D 1 A 2 2 0 6 - E A 9 8 - 4 A F 4 - A F 6 A - B 6 7 E 2 D E F B 6 E B } " > < a 1 6 : c r e a t i o n I d   x m l n s : a 1 6 = " h t t p : / / s c h e m a s . m i c r o s o f t . c o m / o f f i c e / d r a w i n g / 2 0 1 0 / m a i n "   i d = " { B 9 B 6 F 9 F D - D 8 6 4 - 4 D 8 5 - 8 3 C 1 - 8 3 D B 7 A C 8 8 F 5 7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5 1 4 3 5 0 "   y = " 4 5 7 2 0 0 " / > < a : e x t   c x = " 7 5 9 8 5 7 0 "   c y = " 2 0 5 7 3 9 9 " / > < / a : x f r m > < / p : s p P r > < p : t x B o d y > < a : b o d y P r   a n c h o r = " c t r "   b I n s = " 4 5 7 2 0 "   l I n s = " 9 1 4 4 0 "   r I n s = " 9 1 4 4 0 "   r t l C o l = " 0 "   t I n s = " 4 5 7 2 0 "   v e r t = " h o r z " > < a : n o r m A u t o f i t / > < / a : b o d y P r > < a : l s t S t y l e > < a : l v l 1 p P r   l v l = " 0 " > < a : d e f R P r   b = " 0 "   d i r t y = " 0 "   l a n g = " e n - U S " > < a : l a t i n   t y p e f a c e = " + m j - l t " / > < / a : d e f R P r > < / a : l v l 1 p P r > < / a : l s t S t y l e > < a : p > < a : p P r   l v l = " 0 "   m a r L = " 0 "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T e x t   P l a c e h o l d e r   9 " > < a : e x t L s t > < a : e x t   u r i = " { F 5 2 2 5 8 E 6 - F 7 7 F - 4 9 8 D - 9 3 7 6 - 9 A 2 F 2 C E 5 1 8 6 3 } " > < a 1 6 : c r e a t i o n I d   x m l n s : a 1 6 = " h t t p : / / s c h e m a s . m i c r o s o f t . c o m / o f f i c e / d r a w i n g / 2 0 1 0 / m a i n "   i d = " { A 5 E B F 1 5 D - 3 F 5 A - 4 3 2 E - A 6 E 1 - 1 0 6 7 B F F E 2 7 2 D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5 1 4 3 5 0 "   y = " 2 6 2 8 9 0 0 " / > < a : e x t   c x = " 7 5 9 8 5 7 1 "   c y = " 6 2 8 6 5 0 " / > < / a : x f r m > < / p : s p P r > < p : t x B o d y > < a : b o d y P r   a n c h o r = " b "   b I n s = " 4 5 7 2 0 "   l I n s = " 9 1 4 4 0 "   r I n s = " 9 1 4 4 0 "   r t l C o l = " 0 "   t I n s = " 4 5 7 2 0 "   v e r t = " h o r z " > < a : n o r m A u t o f i t / > < / a : b o d y P r > < a : l s t S t y l e > < a : l v l 1 p P r   l v l = " 0 " > < a : b u N o n e / > < a : d e f R P r   b = " 0 "   c a p = " n o n e "   d i r t y = " 0 "   l a n g = " e n - U S "   s z = " 2 8 0 0 " > < a : l n   w = " 3 1 7 5 " > < a : n o F i l l / > < / a : l n > < a : s o l i d F i l l > < a : s c h e m e C l r   v a l = " t x 1 " / > < / a : s o l i d F i l l > < a : l a t i n   t y p e f a c e = " + m n - l t " / > < / a : d e f R P r > < / a : l v l 1 p P r > < / a : l s t S t y l e > < a : p > < a : p P r   l v l = " 0 "   m a r L = " 0 " > < a : s p c B e f > < a : s p c P c t   v a l = " 0 " / > < / a : s p c B e f > < a : b u N o n e / > < / a : p P r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T e x t   P l a c e h o l d e r   2 " > < a : e x t L s t > < a : e x t   u r i = " { 4 B C A D C 8 8 - 7 3 8 7 - 4 E A 3 - 8 1 3 4 - 7 A 5 F 0 3 C 0 B 8 4 6 } " > < a 1 6 : c r e a t i o n I d   x m l n s : a 1 6 = " h t t p : / / s c h e m a s . m i c r o s o f t . c o m / o f f i c e / d r a w i n g / 2 0 1 0 / m a i n "   i d = " { 6 5 E B 2 3 9 8 - 1 D 6 6 - 4 C A 1 - 9 9 8 A - F 0 8 8 2 D 6 7 F A D C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5 1 4 3 5 0 "   y = " 3 2 5 7 5 5 0 " / > < a : e x t   c x = " 7 5 9 8 5 7 1 "   c y = " 1 0 8 5 8 5 0 " / > < / a : x f r m > < / p : s p P r > < p : t x B o d y > < a : b o d y P r   a n c h o r = " t "   r t l C o l = " 0 "   v e r t = " h o r z " > < a : n o r m A u t o f i t / > < / a : b o d y P r > < a : l s t S t y l e > < a : l v l 1 p P r   a l g n = " l "   i n d e n t = " 0 "   l v l = " 0 "   m a r L = " 0 " > < a : b u N o n e / > < a : d e f R P r   d i r t y = " 0 "   l a n g = " e n - U S "   s z = " 1 8 0 0 " > < a : s o l i d F i l l > < a : s c h e m e C l r   v a l = " t x 1 " / > < / a : s o l i d F i l l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4 4 5 E 9 6 4 E - 0 9 8 3 - 4 2 F 3 - 9 9 9 5 - D 9 1 1 F A D B 8 F 0 5 } " > < a 1 6 : c r e a t i o n I d   x m l n s : a 1 6 = " h t t p : / / s c h e m a s . m i c r o s o f t . c o m / o f f i c e / d r a w i n g / 2 0 1 0 / m a i n "   i d = " { 7 3 5 A 9 6 7 4 - 3 6 5 5 - 4 E A 1 - B F 6 A - F 3 B 2 D F 5 2 F A 2 E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/ > < p : t x B o d y > < a : b o d y P r   r t l C o l = " 0 " / > < a : l s t S t y l e / > < a : p > < a : p P r / > < a : f l d   i d = " { 6 E 0 7 B E 3 7 - E C 1 6 - 4 A 6 6 - A B B E - B D E A 3 E F 4 0 A D 0 } "   t y p e = " d a t e t i m e 1 " > < a : t > 5 / 6 / 2 0 2 2 < / a : t > < / a : f l d > < a : e n d P a r a R P r   d i r t y = " 0 "   l a n g = " e n - U S " / > < / a : p > < / p : t x B o d y > < / p : s p > < p : s p > < p : n v S p P r > < p : c N v P r   i d = " 7 "   n a m e = " F o o t e r   P l a c e h o l d e r   4 " > < a : e x t L s t > < a : e x t   u r i = " { 8 B 2 B D A 3 B - A C 8 E - 4 9 7 8 - 9 E D 0 - A 1 5 E 4 5 2 5 5 E 1 2 } " > < a 1 6 : c r e a t i o n I d   x m l n s : a 1 6 = " h t t p : / / s c h e m a s . m i c r o s o f t . c o m / o f f i c e / d r a w i n g / 2 0 1 0 / m a i n "   i d = " { 4 E 5 0 1 7 4 3 - C A F 9 - 4 C 9 1 - 8 B 9 A - F E A E 6 1 7 2 0 A B 9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S l i d e   N u m b e r   P l a c e h o l d e r   5 " > < a : e x t L s t > < a : e x t   u r i = " { B 3 C D F 3 9 F - 3 E D A - 4 A 9 6 - A 1 E B - 2 5 D 0 2 6 B A 4 5 3 E } " > < a 1 6 : c r e a t i o n I d   x m l n s : a 1 6 = " h t t p : / / s c h e m a s . m i c r o s o f t . c o m / o f f i c e / d r a w i n g / 2 0 1 0 / m a i n "   i d = " { B 8 6 2 E 3 A F - 6 4 7 E - 4 7 9 F - 9 C A 2 - 1 9 5 C 0 5 5 B 5 E 2 D } " / > < / a : e x t > < / a : e x t L s t > < / p : c N v P r > < p : c N v S p P r > < a : s p L o c k s   n o G r p = " t r u e " / > < / p : c N v S p P r > < p : n v P r > < p : p h   i d x = " 1 5 "   s z = " q u a r t e r "   t y p e = " s l d N u m " / > < / p : n v P r > < / p : n v S p P r > < p : s p P r / > < p : t x B o d y > < a : b o d y P r   r t l C o l = " 0 " / > < a : l s t S t y l e / > < a : p > < a : p P r / > < a : f l d   i d = " { 5 7 4 6 0 D 2 1 - 4 4 9 9 - 4 0 2 1 - A D 1 1 - B C F E 4 3 4 A 8 7 8 E } "   t y p e = " s l i d e n u m " / > < a : e n d P a r a R P r   d i r t y = " 0 "   l a n g = " e n - U S " / > < / a : p > < / p : t x B o d y > < / p : s p > < / p : s p T r e e > < p : e x t L s t > < p : e x t   u r i = " { C E A 7 7 2 7 7 - 3 3 B B - 4 8 5 6 - 9 8 1 C - 9 C 9 4 9 0 D A 5 6 B 0 } " > < p 1 4 : c r e a t i o n I d   x m l n s : p 1 4 = " h t t p : / / s c h e m a s . m i c r o s o f t . c o m / o f f i c e / p o w e r p o i n t / 2 0 1 0 / m a i n "   v a l = " 1 6 5 1 7 7 8 8 9 9 0 3 3 " / > < / p : e x t > < / p : e x t L s t > < / p : c S l d > < p : c l r M a p O v r > < a : m a s t e r C l r M a p p i n g / > < / p : c l r M a p O v r > < / p : s l d L a y o u t >
</file>

<file path=ppt/slideLayouts/slideLayout1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x " > < p : c S l d   n a m e = " T i t l e   a n d   V e r t i c a l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6 " > < a : e x t L s t > < a : e x t   u r i = " { 4 8 9 1 6 1 D C - C 8 4 3 - 4 D 6 1 - 9 3 5 2 - A 5 E 4 F 4 A A 4 C 3 0 } " > < a 1 6 : c r e a t i o n I d   x m l n s : a 1 6 = " h t t p : / / s c h e m a s . m i c r o s o f t . c o m / o f f i c e / d r a w i n g / 2 0 1 0 / m a i n "   i d = " { 5 6 1 8 B 3 7 B - 0 C 3 8 - 4 2 2 7 - A 9 0 B - F 3 9 E C F 3 A B 2 5 E } " / > < / a : e x t > < / a : e x t L s t > < / p : c N v P r > < p : c N v P i c P r > < a : p i c L o c k s   n o C h a n g e A s p e c t = " t r u e " / > < / p : c N v P i c P r > < p : n v P r / > < / p : n v P i c P r > < p : b l i p F i l l > < a : b l i p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V e r t i c a l   T e x t   P l a c e h o l d e r   2 " > < a : e x t L s t > < a : e x t   u r i = " { 7 1 D 6 C 5 F F - C 9 3 F - 4 4 B 0 - A 1 4 7 - 9 5 6 3 D 5 F 1 3 5 6 6 } " > < a 1 6 : c r e a t i o n I d   x m l n s : a 1 6 = " h t t p : / / s c h e m a s . m i c r o s o f t . c o m / o f f i c e / d r a w i n g / 2 0 1 0 / m a i n "   i d = " { 5 5 A F 4 F E A - 5 0 5 8 - 4 D 4 3 - A B A F - 6 E 2 3 1 5 D 3 D 5 3 3 } " / > < / a : e x t > < / a : e x t L s t > < / p : c N v P r > < p : c N v S p P r > < a : s p L o c k s   n o G r p = " t r u e " / > < / p : c N v S p P r > < p : n v P r > < p : p h   t y p e = " b o d y " / > < / p : n v P r > < / p : n v S p P r > < p : s p P r / > < p : t x B o d y > < a : b o d y P r   a n c h o r = " t "   r t l C o l = " 0 "   v e r t = " h o r z " /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3 " > < a : e x t L s t > < a : e x t   u r i = " { 9 5 2 2 9 7 B 0 - 3 1 F 8 - 4 B 5 9 - A 0 6 9 - 7 3 2 5 6 8 8 6 F 2 9 8 } " > < a 1 6 : c r e a t i o n I d   x m l n s : a 1 6 = " h t t p : / / s c h e m a s . m i c r o s o f t . c o m / o f f i c e / d r a w i n g / 2 0 1 0 / m a i n "   i d = " { 4 8 7 1 3 A 2 E - 1 6 1 6 - 4 5 B 2 - A A B B - 1 1 7 0 7 9 2 B 5 4 0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7 B 8 1 E 8 5 4 - 3 4 F 3 - 4 1 3 6 - 9 B 9 D - 2 B B 5 0 C 8 D 8 C 1 9 } "   t y p e = " d a t e t i m e 1 " > < a : t > 5 / 6 / 2 0 2 2 < / a : t > < / a : f l d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E 8 C 9 2 3 F A - 3 3 6 8 - 4 5 1 5 - 9 5 6 7 - E 2 2 9 0 C E 4 E 6 3 7 } " > < a 1 6 : c r e a t i o n I d   x m l n s : a 1 6 = " h t t p : / / s c h e m a s . m i c r o s o f t . c o m / o f f i c e / d r a w i n g / 2 0 1 0 / m a i n "   i d = " { 3 2 5 5 F C 8 1 - 3 4 C 8 - 4 5 6 3 - 9 5 6 7 - C C 3 C 9 2 C D 7 D B 8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3 1 9 C 4 D D 3 - A 7 4 9 - 4 4 0 C - B B 5 F - 6 9 0 9 5 0 F F A A 5 1 } " > < a 1 6 : c r e a t i o n I d   x m l n s : a 1 6 = " h t t p : / / s c h e m a s . m i c r o s o f t . c o m / o f f i c e / d r a w i n g / 2 0 1 0 / m a i n "   i d = " { B 1 E 8 C C B A - D C 7 4 - 4 E 2 3 - 8 8 8 D - E F 8 A 7 5 1 D 1 0 6 E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4 F 1 2 4 0 F 8 - F 9 2 F - 4 7 1 1 - 8 E 2 6 - 0 1 5 B 3 7 5 3 E A 7 3 } "   t y p e = " s l i d e n u m " / > < a : e n d P a r a R P r   d i r t y = " 0 "   l a n g = " e n - U S " / > < / a : p > < / p : t x B o d y > < / p : s p > < p : s p > < p : n v S p P r > < p : c N v P r   i d = " 7 "   n a m e = " T i t l e   1 " > < a : e x t L s t > < a : e x t   u r i = " { 5 2 7 8 0 0 D A - 1 4 B 0 - 4 9 8 2 - 9 6 3 D - 3 8 9 9 B 5 0 A 8 0 7 4 } " > < a 1 6 : c r e a t i o n I d   x m l n s : a 1 6 = " h t t p : / / s c h e m a s . m i c r o s o f t . c o m / o f f i c e / d r a w i n g / 2 0 1 0 / m a i n "   i d = " { A B 3 4 4 C 1 2 - F 5 5 E - 4 7 3 9 - A A 8 E - 1 5 3 C D C C 2 5 7 9 1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5 1 4 3 5 0 "   y = " 4 5 7 2 0 0 " / > < a : e x t   c x = " 7 5 9 8 5 6 8 "   c y = " 1 0 9 2 2 0 0 " / > < / a : x f r m > < / p : s p P r > < p : t x B o d y > < a : b o d y P r   r t l C o l = " 0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/ p : s p T r e e > < p : e x t L s t > < p : e x t   u r i = " { 1 B 4 F 6 6 C 8 - 6 7 F 5 - 4 4 E C - A 3 0 A - 6 3 5 6 6 D A A 5 2 6 C } " > < p 1 4 : c r e a t i o n I d   x m l n s : p 1 4 = " h t t p : / / s c h e m a s . m i c r o s o f t . c o m / o f f i c e / p o w e r p o i n t / 2 0 1 0 / m a i n "   v a l = " 1 6 5 1 7 7 8 8 9 9 0 3 6 " / > < / p : e x t > < / p : e x t L s t > < / p : c S l d > < p : c l r M a p O v r > < a : m a s t e r C l r M a p p i n g / > < / p : c l r M a p O v r > < / p : s l d L a y o u t >
</file>

<file path=ppt/slideLayouts/slideLayout1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i t l e A n d T x " > < p : c S l d   n a m e = " V e r t i c a l   T i t l e   a n d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d e s c r = " C e l e s t i a - R 1 - - - O v e r l a y C o n t e n t H D . p n g "   i d = " 2 "   n a m e = " P i c t u r e   6 " > < a : e x t L s t > < a : e x t   u r i = " { 8 8 7 3 4 B 8 8 - 5 B 0 8 - 4 5 6 1 - 9 D 0 8 - 3 D 9 C 1 5 A 9 F B A 3 } " > < a 1 6 : c r e a t i o n I d   x m l n s : a 1 6 = " h t t p : / / s c h e m a s . m i c r o s o f t . c o m / o f f i c e / d r a w i n g / 2 0 1 0 / m a i n "   i d = " { 4 1 C 1 4 E 8 B - E 3 E 0 - 4 A 8 A - 9 A 9 D - 5 7 C 6 1 3 D 0 2 D B B } " / > < / a : e x t > < / a : e x t L s t > < / p : c N v P r > < p : c N v P i c P r > < a : p i c L o c k s   n o C h a n g e A s p e c t = " t r u e " / > < / p : c N v P i c P r > < p : n v P r / > < / p : n v P i c P r > < p : b l i p F i l l > < a : b l i p / > < a : s t r e t c h > < a : f i l l R e c t / > < / a : s t r e t c h > < / p : b l i p F i l l > < p : s p P r > < a : x f r m   r o t = " 0 " > < a : o f f   x = " 0 "   y = " 0 " / > < a : e x t   c x = " 9 1 4 1 6 1 9 "   c y = " 5 1 4 2 1 6 0 " / > < / a : x f r m > < a : p r s t G e o m   p r s t = " r e c t " > < a : a v L s t / > < / a : p r s t G e o m > < a : n o F i l l / > < / p : s p P r > < / p : p i c > < p : s p > < p : n v S p P r > < p : c N v P r   i d = " 3 "   n a m e = " V e r t i c a l   T i t l e   1 " > < a : e x t L s t > < a : e x t   u r i = " { 4 6 F 4 0 9 7 7 - 8 8 3 D - 4 E 0 A - 9 0 9 2 - F C 8 8 C 8 E B B 3 5 0 } " > < a 1 6 : c r e a t i o n I d   x m l n s : a 1 6 = " h t t p : / / s c h e m a s . m i c r o s o f t . c o m / o f f i c e / d r a w i n g / 2 0 1 0 / m a i n "   i d = " { 4 E C 7 A E 2 C - F 0 0 9 - 4 2 9 E - B 7 5 B - 6 8 4 5 B B F 8 C D 1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6 4 9 4 0 0 6 "   y = " 4 5 7 1 9 9 " / > < a : e x t   c x = " 1 6 1 8 9 1 4 "   c y = " 3 8 8 6 2 0 1 " / > < / a : x f r m > < / p : s p P r > < p : t x B o d y > < a : b o d y P r   r t l C o l = " 0 "   v e r t = " h o r z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V e r t i c a l   T e x t   P l a c e h o l d e r   2 " > < a : e x t L s t > < a : e x t   u r i = " { B B 5 4 8 9 7 B - 9 E 2 D - 4 E 2 6 - 9 0 3 2 - 3 E E B E 9 F 4 3 6 2 5 } " > < a 1 6 : c r e a t i o n I d   x m l n s : a 1 6 = " h t t p : / / s c h e m a s . m i c r o s o f t . c o m / o f f i c e / d r a w i n g / 2 0 1 0 / m a i n "   i d = " { 9 1 1 3 E 8 2 F - 1 D B 0 - 4 A B 6 - 8 5 D 5 - E 9 4 2 C B 8 B F 9 8 E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1 4 3 5 0 "   y = " 4 5 7 2 0 0 " / > < a : e x t   c x = " 5 8 7 4 0 8 6 "   c y = " 3 8 8 6 2 0 0 " / > < / a : x f r m > < / p : s p P r > < p : t x B o d y > < a : b o d y P r   a n c h o r = " t "   r t l C o l = " 0 "   v e r t = " h o r z " /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5 "   n a m e = " D a t e   P l a c e h o l d e r   3 " > < a : e x t L s t > < a : e x t   u r i = " { 5 C 6 2 B B 2 B - 4 4 0 A - 4 F 7 8 - 8 3 2 0 - B A B 5 5 3 F 3 8 9 7 C } " > < a 1 6 : c r e a t i o n I d   x m l n s : a 1 6 = " h t t p : / / s c h e m a s . m i c r o s o f t . c o m / o f f i c e / d r a w i n g / 2 0 1 0 / m a i n "   i d = " { E 8 4 E D D 5 E - 7 4 5 D - 4 F 0 5 - 8 3 0 3 - 4 8 0 4 E F F B 1 B 0 B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C F C F F 2 2 F - 7 D 1 C - 4 C 2 1 - A C E F - 1 3 C 4 2 5 3 1 F B D 3 } "   t y p e = " d a t e t i m e 1 " > < a : t > 5 / 6 / 2 0 2 2 < / a : t > < / a : f l d > < a : e n d P a r a R P r   d i r t y = " 0 "   l a n g = " e n - U S " / > < / a : p > < / p : t x B o d y > < / p : s p > < p : s p > < p : n v S p P r > < p : c N v P r   i d = " 6 "   n a m e = " F o o t e r   P l a c e h o l d e r   4 " > < a : e x t L s t > < a : e x t   u r i = " { C 7 2 A A D 4 1 - A A 3 C - 4 5 7 C - 9 F 5 C - D B A F A A 5 7 A 7 7 6 } " > < a 1 6 : c r e a t i o n I d   x m l n s : a 1 6 = " h t t p : / / s c h e m a s . m i c r o s o f t . c o m / o f f i c e / d r a w i n g / 2 0 1 0 / m a i n "   i d = " { 7 B 2 2 0 9 6 C - 7 A F F - 4 F 2 7 - 9 2 B 4 - F 2 B 0 8 E F B C D 6 8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S l i d e   N u m b e r   P l a c e h o l d e r   5 " > < a : e x t L s t > < a : e x t   u r i = " { A A 4 2 1 4 4 B - 0 D 1 B - 4 9 D E - B 8 E B - 9 2 5 A D 0 1 C B 6 9 3 } " > < a 1 6 : c r e a t i o n I d   x m l n s : a 1 6 = " h t t p : / / s c h e m a s . m i c r o s o f t . c o m / o f f i c e / d r a w i n g / 2 0 1 0 / m a i n "   i d = " { 8 4 D A 1 5 A B - F 6 D 6 - 4 5 2 D - 8 A C B - 5 F 0 4 D 6 0 0 8 3 1 7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8 0 D F 3 8 6 4 - 8 C 9 F - 4 D 3 F - B 9 0 D - 7 2 1 8 8 9 5 3 E A B 6 } "   t y p e = " s l i d e n u m " / > < a : e n d P a r a R P r   d i r t y = " 0 "   l a n g = " e n - U S " / > < / a : p > < / p : t x B o d y > < / p : s p > < / p : s p T r e e > < p : e x t L s t > < p : e x t   u r i = " { 5 B D 9 9 5 5 F - 2 F 3 F - 4 F 9 2 - B F E 8 - 2 6 3 F 6 E 2 E 8 9 6 E } " > < p 1 4 : c r e a t i o n I d   x m l n s : p 1 4 = " h t t p : / / s c h e m a s . m i c r o s o f t . c o m / o f f i c e / p o w e r p o i n t / 2 0 1 0 / m a i n "   v a l = " 1 6 5 1 7 7 8 8 9 9 0 3 8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i t l e   a n d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h i d d e n = " f a l s e "   i d = " 2 "   n a m e = " C o n t e n t   P l a c e h o l d e r   2 " > < a : e x t L s t > < a : e x t   u r i = " { 4 0 C A 5 4 D 6 - 0 F 4 A - 4 3 C 5 - 9 3 E D - 8 8 F 2 6 4 6 D A C 0 7 } " > < a 1 6 : c r e a t i o n I d   x m l n s : a 1 6 = " h t t p : / / s c h e m a s . m i c r o s o f t . c o m / o f f i c e / d r a w i n g / 2 0 1 0 / m a i n "   i d = " { 5 3 7 5 5 4 5 1 - 6 3 9 B - 4 4 A C - A 5 7 F - 1 5 5 D E F 6 8 B 9 D C } " / > < / a : e x t > < / a : e x t L s t > < / p : c N v P r > < p : c N v S p P r > < a : s p L o c k s   n o G r p = " t r u e " / > < / p : c N v S p P r > < p : n v P r > < p : p h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3 "   n a m e = " T i t l e   7 " > < a : e x t L s t > < a : e x t   u r i = " { 7 3 D 5 D 4 7 0 - 3 7 F 0 - 4 E 6 2 - A 4 6 0 - 7 F 8 9 6 B 7 3 D 5 9 9 } " > < a 1 6 : c r e a t i o n I d   x m l n s : a 1 6 = " h t t p : / / s c h e m a s . m i c r o s o f t . c o m / o f f i c e / d r a w i n g / 2 0 1 0 / m a i n "   i d = " { B D F 7 8 1 0 7 - F 5 3 6 - 4 7 3 B - A 2 0 6 - C 6 5 3 7 7 5 3 D B 6 0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p i c > < p : n v P i c P r > < p : c N v P r   i d = " 4 "   n a m e = " " > < a : e x t L s t > < a : e x t   u r i = " { D 7 4 3 0 1 1 7 - E 4 1 C - 4 5 9 7 - 8 A 2 C - B 8 C 2 4 6 D 9 1 F 6 6 } " > < a 1 6 : c r e a t i o n I d   x m l n s : a 1 6 = " h t t p : / / s c h e m a s . m i c r o s o f t . c o m / o f f i c e / d r a w i n g / 2 0 1 0 / m a i n "   i d = " { 9 C 0 C F B E 4 - 8 E C 6 - 4 9 D 1 - 9 E 7 A - 9 9 B 6 E 3 7 4 E 3 5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t r u e "   f l i p V = " t r u e "   r o t = " 0 " > < a : o f f   x = " 0 "   y = " 4 4 7 3 8 1 4 " / > < a : e x t   c x = " 3 2 9 0 3 0 9 "   c y = " 6 6 0 9 9 1 " / > < / a : x f r m > < a : p r s t G e o m   p r s t = " r e c t " > < a : a v L s t / > < / a : p r s t G e o m > < a : n o F i l l / > < / p : s p P r > < / p : p i c > < p : p i c > < p : n v P i c P r > < p : c N v P r   i d = " 5 "   n a m e = " " > < a : e x t L s t > < a : e x t   u r i = " { 9 9 D D D 5 9 B - 9 5 7 E - 4 7 C F - A 7 9 E - 1 F E 6 7 7 6 A 1 1 1 4 } " > < a 1 6 : c r e a t i o n I d   x m l n s : a 1 6 = " h t t p : / / s c h e m a s . m i c r o s o f t . c o m / o f f i c e / d r a w i n g / 2 0 1 0 / m a i n "   i d = " { 5 F 9 0 7 3 4 6 - 4 F 4 3 - 4 7 0 1 - 9 5 E 8 - F 1 7 2 1 9 6 4 A A B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p : c x n S p > < p : n v C x n S p P r > < p : c N v P r   i d = " 6 "   n a m e = " S t r a i g h t   C o n n e c t o r   4 " > < a : e x t L s t > < a : e x t   u r i = " { 4 9 4 F 8 0 4 5 - B A C 7 - 4 1 A D - A 1 2 7 - F 1 6 2 6 0 5 7 1 1 F 5 } " > < a 1 6 : c r e a t i o n I d   x m l n s : a 1 6 = " h t t p : / / s c h e m a s . m i c r o s o f t . c o m / o f f i c e / d r a w i n g / 2 0 1 0 / m a i n "   i d = " { 1 0 F 5 7 3 2 5 - 2 1 5 A - 4 9 C B - 9 8 2 F - 7 7 B 4 3 F 8 2 6 0 1 9 } " / > < / a : e x t > < / a : e x t L s t > < / p : c N v P r > < p : c N v C x n S p P r / > < p : n v P r / > < / p : n v C x n S p P r > < p : s p P r > < a : x f r m   r o t = " 0 " > < a : o f f   x = " 5 6 4 9 2 8 "   y = " 1 2 0 0 1 5 0 " / > < a : e x t   c x = " 7 3 6 2 0 9 2 "   c y = " 0 " / > < / a : x f r m > < a : p r s t G e o m   p r s t = " l i n e " > < a : a v L s t / > < / a : p r s t G e o m > < a : l n   w = " 6 3 5 0 " > < a : s o l i d F i l l > < a : s c h e m e C l r   v a l = " a c c e n t 1 " > < a : l u m M o d   v a l = " 2 0 0 0 0 " / > < a : l u m O f f   v a l = " 8 0 0 0 0 " / > < / a : s c h e m e C l r > < / a : s o l i d F i l l > < a : p r s t D a s h   v a l = " s o l i d " /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7 "   n a m e = " S l i d e   N u m b e r   P l a c e h o l d e r   4 " > < a : e x t L s t > < a : e x t   u r i = " { 0 7 F B F 9 E 7 - D B 9 7 - 4 C 8 7 - 8 D 5 7 - A 1 4 0 F 6 B D B 2 D 0 } " > < a 1 6 : c r e a t i o n I d   x m l n s : a 1 6 = " h t t p : / / s c h e m a s . m i c r o s o f t . c o m / o f f i c e / d r a w i n g / 2 0 1 0 / m a i n "   i d = " { E 9 F 0 B B 1 D - 2 0 4 5 - 4 0 1 7 - 8 E 4 0 - F 6 1 2 7 9 B F D 5 D C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8 "   n a m e = " F o o t e r   P l a c e h o l d e r   3 " > < a : e x t L s t > < a : e x t   u r i = " { E E 2 9 4 D 3 C - F 4 D 2 - 4 C 9 1 - B B F C - 1 9 4 7 5 D 7 6 3 1 C 7 } " > < a 1 6 : c r e a t i o n I d   x m l n s : a 1 6 = " h t t p : / / s c h e m a s . m i c r o s o f t . c o m / o f f i c e / d r a w i n g / 2 0 1 0 / m a i n "   i d = " { A 1 E F F 7 C 3 - 9 7 E 6 - 4 1 E A - 9 1 0 0 - 2 0 7 4 7 3 3 C A E 7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9 "   n a m e = " D a t e   P l a c e h o l d e r   1 " > < a : e x t L s t > < a : e x t   u r i = " { 7 B 0 2 C D 5 1 - 8 F C 4 - 4 5 5 F - A C 5 8 - 8 3 9 A 1 9 B 9 5 C 6 4 } " > < a 1 6 : c r e a t i o n I d   x m l n s : a 1 6 = " h t t p : / / s c h e m a s . m i c r o s o f t . c o m / o f f i c e / d r a w i n g / 2 0 1 0 / m a i n "   i d = " { F F D 8 8 A 0 5 - 1 2 2 A - 4 3 5 0 - B 5 A 8 - F 5 3 4 6 9 F D 0 4 F 0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F 7 7 5 5 F 9 A - 1 F F B - 4 D 8 D - A 1 9 E - 8 6 C 0 5 9 D 6 1 2 8 A } " > < p 1 4 : c r e a t i o n I d   x m l n s : p 1 4 = " h t t p : / / s c h e m a s . m i c r o s o f t . c o m / o f f i c e / p o w e r p o i n t / 2 0 1 0 / m a i n "   v a l = " 1 6 5 1 7 7 8 8 9 8 9 8 8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s e c H e a d " > < p : c S l d   n a m e = " S e c t i o n   H e a d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c x n S p > < p : n v C x n S p P r > < p : c N v P r   i d = " 2 "   n a m e = " S t r a i g h t   C o n n e c t o r   9 " > < a : e x t L s t > < a : e x t   u r i = " { E 8 C 2 1 8 1 A - C 6 3 D - 4 5 2 0 - A 3 A A - 6 D 8 A 6 A 3 5 7 6 3 6 } " > < a 1 6 : c r e a t i o n I d   x m l n s : a 1 6 = " h t t p : / / s c h e m a s . m i c r o s o f t . c o m / o f f i c e / d r a w i n g / 2 0 1 0 / m a i n "   i d = " { F E A D 7 F B F - A 7 4 8 - 4 0 1 C - B D C 0 - 6 8 F 5 4 0 D 2 8 D 5 0 } " / > < / a : e x t > < / a : e x t L s t > < / p : c N v P r > < p : c N v C x n S p P r / > < p : n v P r / > < / p : n v C x n S p P r > < p : s p P r > < a : x f r m   r o t = " 0 " > < a : o f f   x = " 7 8 1 0 5 3 "   y = " 2 7 2 6 3 2 9 " / > < a : e x t   c x = " 6 4 3 6 1 7 8 "   c y = " 0 " / > < / a : x f r m > < a : p r s t G e o m   p r s t = " l i n e " > < a : a v L s t / > < / a : p r s t G e o m > < a : l n   w = " 6 3 5 0 " > < a : s o l i d F i l l > < a : s c h e m e C l r   v a l = " a c c e n t 1 " > < a : a l p h a   v a l = " 1 0 0 0 0 0 " / > < a : l u m M o d   v a l = " 2 0 0 0 0 " / > < a : l u m O f f   v a l = " 8 0 0 0 0 " / > < / a : s c h e m e C l r > < / a : s o l i d F i l l > < a : p r s t D a s h   v a l = " s o l i d " /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3 "   n a m e = " T i t l e   1 " > < a : e x t L s t > < a : e x t   u r i = " { C F 1 7 6 1 0 C - 1 1 D C - 4 4 9 B - 9 9 9 A - 7 B 0 4 1 A 1 9 2 B 6 F } " > < a 1 6 : c r e a t i o n I d   x m l n s : a 1 6 = " h t t p : / / s c h e m a s . m i c r o s o f t . c o m / o f f i c e / d r a w i n g / 2 0 1 0 / m a i n "   i d = " { 2 7 E 9 3 7 C 9 - 3 3 6 1 - 4 9 4 6 - B 2 7 D - C D 0 8 4 B 2 6 A 7 D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2 8 6 7 5 "   y = " 2 7 7 3 7 6 2 " / > < a : e x t   c x = " 7 4 8 0 3 0 0 "   c y = " 6 2 6 0 0 2 " / > < / a : x f r m > < a : p r s t G e o m   p r s t = " r e c t " > < a : a v L s t / > < / a : p r s t G e o m > < / p : s p P r > < p : t x B o d y > < a : b o d y P r   a n c h o r = " t "   r t l C o l = " 0 "   v e r t = " h o r z " / > < a : l s t S t y l e > < a : l v l 1 p P r   a l g n = " l "   l v l = " 0 " > < a : l n S p c > < a : s p c P c t   v a l = " 1 0 0 0 0 0 " / > < / a : l n S p c > < a : s p c B e f > < a : s p c P t s   v a l = " 0 " / > < / a : s p c B e f > < a : d e f R P r   b = " 1 "   c a p = " a l l "   d i r t y = " 0 "   i = " 0 "   l a n g = " e n - U S "   s p c = " 1 5 0 "   s z = " 4 0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T e x t   P l a c e h o l d e r   2 " > < a : e x t L s t > < a : e x t   u r i = " { D A 7 9 6 8 C 6 - C 8 7 9 - 4 B 3 E - A 0 D B - 2 D 1 A 2 1 4 5 7 4 9 1 } " > < a 1 6 : c r e a t i o n I d   x m l n s : a 1 6 = " h t t p : / / s c h e m a s . m i c r o s o f t . c o m / o f f i c e / d r a w i n g / 2 0 1 0 / m a i n "   i d = " { D B 4 4 2 1 A 3 - 1 0 D 0 - 4 3 0 4 - B E B 9 - 0 3 C 4 F 6 A 6 1 B 6 D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3 8 2 0 0 "   y = " 2 1 9 2 0 5 9 " / > < a : e x t   c x = " 7 4 7 2 2 6 4 "   c y = " 5 1 1 8 1 2 " / > < / a : x f r m > < a : p r s t G e o m   p r s t = " r e c t " > < a : a v L s t / > < / a : p r s t G e o m > < / p : s p P r > < p : t x B o d y > < a : b o d y P r   a n c h o r = " b "   r t l C o l = "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c a p = " a l l "   d i r t y = " 0 "   i = " 0 "   l a n g = " e n - U S "   s z = " 1 6 0 0 " > < a : s o l i d F i l l > < a : s c h e m e C l r   v a l = " a c c e n t 1 " / > < / a : s o l i d F i l l > < a : l a t i n   t y p e f a c e = " D o s i s - m e d i u m " /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a : l a t i n   t y p e f a c e = " + m n - l t " /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a : l a t i n   t y p e f a c e = " + m n - l t " /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S l i d e   N u m b e r   P l a c e h o l d e r   5 " > < a : e x t L s t > < a : e x t   u r i = " { 7 7 8 7 2 C 1 6 - C 7 C C - 4 0 E 9 - B D C A - 9 F 6 C A 1 0 A 4 6 B 3 } " > < a 1 6 : c r e a t i o n I d   x m l n s : a 1 6 = " h t t p : / / s c h e m a s . m i c r o s o f t . c o m / o f f i c e / d r a w i n g / 2 0 1 0 / m a i n "   i d = " { C 7 E 9 3 1 2 C - 8 F B 2 - 4 5 8 6 - 8 5 5 8 - 3 A A 1 F C E 3 D 8 3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6 "   n a m e = " F o o t e r   P l a c e h o l d e r   4 " > < a : e x t L s t > < a : e x t   u r i = " { D B 2 B 0 7 A 9 - 0 0 6 5 - 4 A C 6 - A B D 3 - F 1 2 F F 4 2 4 1 F 3 B } " > < a 1 6 : c r e a t i o n I d   x m l n s : a 1 6 = " h t t p : / / s c h e m a s . m i c r o s o f t . c o m / o f f i c e / d r a w i n g / 2 0 1 0 / m a i n "   i d = " { 7 0 C 6 A 5 B D - B D E 7 - 4 5 C F - 8 E 4 7 - 4 5 0 5 9 0 A 2 9 6 6 8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7 "   n a m e = " D a t e   P l a c e h o l d e r   3 " > < a : e x t L s t > < a : e x t   u r i = " { C E D 4 6 8 A 6 - 2 4 C A - 4 A C F - A 5 6 5 - D 4 3 E F C 1 4 C B 0 A } " > < a 1 6 : c r e a t i o n I d   x m l n s : a 1 6 = " h t t p : / / s c h e m a s . m i c r o s o f t . c o m / o f f i c e / d r a w i n g / 2 0 1 0 / m a i n "   i d = " { 8 E F 6 5 A B 7 - 7 A 8 6 - 4 F 7 0 - B 1 D 0 - 4 F 4 1 A 8 8 E F 3 4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8 "   n a m e = " " > < a : e x t L s t > < a : e x t   u r i = " { 6 9 A 1 3 3 9 3 - F 1 9 4 - 4 A 2 F - 9 C 5 1 - 9 E 0 B D D E 1 B 8 6 1 } " > < a 1 6 : c r e a t i o n I d   x m l n s : a 1 6 = " h t t p : / / s c h e m a s . m i c r o s o f t . c o m / o f f i c e / d r a w i n g / 2 0 1 0 / m a i n "   i d = " { E F E 7 D 5 3 4 - 9 4 B C - 4 F A D - B B 4 6 - 1 5 0 3 6 8 6 A 4 D 1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4 1 0 "   r = " 0 "   t = " 0 " / > < a : s t r e t c h > < a : f i l l R e c t / > < / a : s t r e t c h > < / p : b l i p F i l l > < p : s p P r > < a : x f r m   f l i p H = " f a l s e "   f l i p V = " f a l s e " > < a : o f f   x = " 2 8 1 2 0 6 6 "   y = " 4 0 3 5 7 1 " / > < a : e x t   c x = " 6 3 3 1 9 3 3 "   c y = " 1 1 7 3 5 0 6 " / > < / a : x f r m > < a : p r s t G e o m   p r s t = " r e c t " > < a : a v L s t / > < / a : p r s t G e o m > < a : n o F i l l / > < / p : s p P r > < / p : p i c > < / p : s p T r e e > < p : c u s t D a t a L s t > < p : t a g s   r : i d = " r I d 3 " / > < / p : c u s t D a t a L s t > < p : e x t L s t > < p : e x t   u r i = " { B B 1 C E B A A - 7 2 6 4 - 4 D B B - 8 C E 8 - B 2 D B 9 F 9 9 E 5 A 8 } " > < p 1 4 : c r e a t i o n I d   x m l n s : p 1 4 = " h t t p : / / s c h e m a s . m i c r o s o f t . c o m / o f f i c e / p o w e r p o i n t / 2 0 1 0 / m a i n "   v a l = " 1 6 5 1 7 7 8 8 9 8 9 9 1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w o O b j " > < p : c S l d   n a m e = " T w o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C o n t e n t   P l a c e h o l d e r   2 " > < a : e x t L s t > < a : e x t   u r i = " { 3 A 8 4 F 5 2 3 - 0 B 5 3 - 4 8 8 F - A 2 9 F - 7 6 E B C B 2 2 7 B B 0 } " > < a 1 6 : c r e a t i o n I d   x m l n s : a 1 6 = " h t t p : / / s c h e m a s . m i c r o s o f t . c o m / o f f i c e / d r a w i n g / 2 0 1 0 / m a i n "   i d = " { 2 5 0 7 3 1 F B - 1 D 9 3 - 4 7 0 3 - A 4 7 1 - 0 A 7 8 F 9 F 9 2 1 D C } " / > < / a : e x t > < / a : e x t L s t > < / p : c N v P r > < p : c N v S p P r > < a : s p L o c k s   n o G r p = " t r u e " / > < / p : c N v S p P r > < p : n v P r > < p : p h / > < / p : n v P r > < / p : n v S p P r > < p : s p P r > < a : x f r m   r o t = " 0 " > < a : o f f   x = " 5 8 0 5 4 0 4 "   y = " 5 7 1 5 0 0 " / > < a : e x t   c x = " 2 9 7 1 8 0 0 "   c y = " 4 0 0 2 4 2 4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3 "   n a m e = " T i t l e   1 " > < a : e x t L s t > < a : e x t   u r i = " { 9 6 6 F 2 2 B 3 - 2 D 8 A - 4 2 E 2 - 9 E 9 9 - 8 4 1 A 1 8 6 2 B 1 3 F } " > < a 1 6 : c r e a t i o n I d   x m l n s : a 1 6 = " h t t p : / / s c h e m a s . m i c r o s o f t . c o m / o f f i c e / d r a w i n g / 2 0 1 0 / m a i n "   i d = " { E 9 E 9 D E 3 B - 3 A 9 4 - 4 D 7 B - 8 7 A 6 - 7 2 0 2 8 A 5 5 1 C 5 8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f l i p V = " t r u e "   r o t = " 0 " > < a : o f f   x = " 3 5 5 2 8 2 5 "   y = " 5 7 1 5 0 0 " / > < a : e x t   c x = " 2 0 3 2 0 4 5 "   c y = " 4 0 0 2 4 2 4 " / > < / a : x f r m > < a : p r s t G e o m   p r s t = " r e c t " > < a : a v L s t / > < / a : p r s t G e o m > < a : s o l i d F i l l > < a : s c h e m e C l r   v a l = " a c c e n t 1 " / > < / a : s o l i d F i l l > < a : l n   c a p = " f l a t "   w = " 9 5 2 5 " > < a : s o l i d F i l l > < a : s c h e m e C l r   v a l = " b g 1 " / > < / a : s o l i d F i l l > < a : p r s t D a s h   v a l = " s o l i d " / > < a : r o u n d / > < / a : l n > < / p : s p P r > < p : t x B o d y > < a : b o d y P r   a n c h o r = " c t r "   r o t = " 1 0 8 0 0 0 0 0 "   r t l C o l = " 0 "   v e r t = " h o r z " / > < a : l s t S t y l e > < a : l v l 1 p P r   a l g n = " c t r "   l v l = " 0 " > < a : l n S p c > < a : s p c P c t   v a l = " 1 2 5 0 0 0 " / > < / a : l n S p c > < a : d e f R P r   b = " 1 "   c a p = " a l l "   d i r t y = " 0 "   l a n g = " e n - U S "   s p c = " 1 5 0 "   s z = " 2 4 0 0 " > < a : s o l i d F i l l > < a : s c h e m e C l r   v a l = " b g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C o n t e n t   P l a c e h o l d e r   2 " > < a : e x t L s t > < a : e x t   u r i = " { 2 2 4 8 0 3 4 7 - E 4 8 C - 4 F F 8 - B 6 5 0 - 3 F 7 C 8 A 8 A 9 1 E F } " > < a 1 6 : c r e a t i o n I d   x m l n s : a 1 6 = " h t t p : / / s c h e m a s . m i c r o s o f t . c o m / o f f i c e / d r a w i n g / 2 0 1 0 / m a i n "   i d = " { D F 0 6 2 1 D E - E E 1 3 - 4 C 2 A - 9 8 1 5 - C 9 0 8 8 9 D 7 9 5 A 9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3 5 2 4 2 5 "   y = " 5 7 1 5 0 0 " / > < a : e x t   c x = " 2 9 7 1 8 0 0 "   c y = " 4 0 0 2 4 2 4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p i c > < p : n v P i c P r > < p : c N v P r   i d = " 5 "   n a m e = " " > < a : e x t L s t > < a : e x t   u r i = " { 8 6 6 4 7 3 4 4 - D C 7 3 - 4 A 7 7 - B 2 0 0 - A 6 4 5 7 4 9 7 1 6 1 0 } " > < a 1 6 : c r e a t i o n I d   x m l n s : a 1 6 = " h t t p : / / s c h e m a s . m i c r o s o f t . c o m / o f f i c e / d r a w i n g / 2 0 1 0 / m a i n "   i d = " { 3 4 A 2 5 2 7 6 - 0 E 0 E - 4 4 E F - 8 4 F 0 - 4 A 5 D 2 9 1 D 8 3 1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p : p i c > < p : n v P i c P r > < p : c N v P r   i d = " 6 "   n a m e = " " > < a : e x t L s t > < a : e x t   u r i = " { 6 7 3 0 C 7 6 9 - C 1 6 4 - 4 1 F E - B C F 3 - 7 B 1 8 D 2 1 6 3 F 6 F } " > < a 1 6 : c r e a t i o n I d   x m l n s : a 1 6 = " h t t p : / / s c h e m a s . m i c r o s o f t . c o m / o f f i c e / d r a w i n g / 2 0 1 0 / m a i n "   i d = " { A B 9 E D 0 0 9 - 6 1 4 F - 4 9 B 1 - A 3 9 9 - E 6 E 2 1 D C E 9 5 6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7 5 0 "   r = " 0 "   t = " 0 " / > < a : s t r e t c h > < a : f i l l R e c t / > < / a : s t r e t c h > < / p : b l i p F i l l > < p : s p P r > < a : x f r m   f l i p H = " t r u e "   f l i p V = " t r u e "   r o t = " 0 " > < a : o f f   x = " 0 "   y = " 4 4 7 3 8 1 4 " / > < a : e x t   c x = " 3 2 9 0 3 0 9 "   c y = " 6 6 0 9 9 1 " / > < / a : x f r m > < a : p r s t G e o m   p r s t = " r e c t " > < a : a v L s t / > < / a : p r s t G e o m > < a : n o F i l l / > < / p : s p P r > < / p : p i c > < p : s p > < p : n v S p P r > < p : c N v P r   i d = " 7 "   n a m e = " " > < a : e x t L s t > < a : e x t   u r i = " { 5 C A 8 D D 8 4 - 9 2 3 7 - 4 E A E - 8 B 8 5 - 0 0 2 2 7 7 1 3 6 C 3 0 } " > < a 1 6 : c r e a t i o n I d   x m l n s : a 1 6 = " h t t p : / / s c h e m a s . m i c r o s o f t . c o m / o f f i c e / d r a w i n g / 2 0 1 0 / m a i n "   i d = " { C B 9 2 C 3 3 6 - 1 F C F - 4 0 7 7 - 9 5 B A - 3 8 C 3 5 F 6 3 D C B 9 } " / > < / a : e x t > < / a : e x t L s t > < / p : c N v P r > < p : c N v S p P r / > < p : n v P r / > < / p : n v S p P r > < p : s p P r > < a : x f r m   f l i p H = " f a l s e "   f l i p V = " f a l s e "   r o t = " 0 " > < a : o f f   x = " 3 4 3 8 5 2 5 "   y = " 0 " / > < a : e x t   c x = " 2 2 6 3 3 3 0 "   c y = " 5 1 4 2 9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a : e f f e c t L s t / > < / p : s p P r > < p : s t y l e > < a : l n R e f   i d x = " 1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> < a : n o A u t o f i t / > < / a : b o d y P r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S l i d e   N u m b e r   P l a c e h o l d e r   6 " > < a : e x t L s t > < a : e x t   u r i = " { 0 5 6 B F A 7 C - 9 6 9 A - 4 F 0 C - B B B 7 - E A 3 F 8 F 6 1 D 3 7 8 } " > < a 1 6 : c r e a t i o n I d   x m l n s : a 1 6 = " h t t p : / / s c h e m a s . m i c r o s o f t . c o m / o f f i c e / d r a w i n g / 2 0 1 0 / m a i n "   i d = " { 0 8 B F B A 3 8 - B 8 F 6 - 4 C C A - B 4 6 A - C 9 6 F 4 8 3 B F B 6 8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9 "   n a m e = " F o o t e r   P l a c e h o l d e r   5 " > < a : e x t L s t > < a : e x t   u r i = " { 5 4 D 7 B D 0 4 - C F 7 6 - 4 F E 8 - B 3 3 E - 9 8 5 3 F 3 E D F D 8 E } " > < a 1 6 : c r e a t i o n I d   x m l n s : a 1 6 = " h t t p : / / s c h e m a s . m i c r o s o f t . c o m / o f f i c e / d r a w i n g / 2 0 1 0 / m a i n "   i d = " { 4 8 C A B 0 D D - F 9 9 E - 4 0 B 0 - 8 5 D B - 9 2 9 A E B 6 D E F 9 3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0 "   n a m e = " D a t e   P l a c e h o l d e r   4 " > < a : e x t L s t > < a : e x t   u r i = " { 0 E 2 B D 2 F C - 6 D 4 E - 4 B F 4 - A 0 0 3 - 0 3 1 8 E 8 5 6 2 B B 2 } " > < a 1 6 : c r e a t i o n I d   x m l n s : a 1 6 = " h t t p : / / s c h e m a s . m i c r o s o f t . c o m / o f f i c e / d r a w i n g / 2 0 1 0 / m a i n "   i d = " { 8 D F A B 7 A 0 - 6 E B 2 - 4 0 A D - 8 B 1 8 - 0 2 4 8 A 7 1 9 9 A C 7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6 D 2 6 B E 0 3 - 6 F 2 F - 4 3 2 B - A C 1 8 - C 6 2 D F 4 8 4 B E 8 4 } " > < p 1 4 : c r e a t i o n I d   x m l n s : p 1 4 = " h t t p : / / s c h e m a s . m i c r o s o f t . c o m / o f f i c e / p o w e r p o i n t / 2 0 1 0 / m a i n "   v a l = " 1 6 5 1 7 7 8 8 9 8 9 9 6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w o T x T w o O b j " > < p : c S l d   n a m e = " C o m p a r i s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D D 3 6 D 6 E C - B 6 2 0 - 4 5 A 6 - 8 1 9 2 - 2 7 5 6 2 C 0 8 E 8 C 6 } " > < a 1 6 : c r e a t i o n I d   x m l n s : a 1 6 = " h t t p : / / s c h e m a s . m i c r o s o f t . c o m / o f f i c e / d r a w i n g / 2 0 1 0 / m a i n "   i d = " { 3 7 D A 3 F 0 A - D 3 1 A - 4 6 0 3 - 9 3 7 3 - 7 5 A 7 E 9 6 9 3 8 6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p : p i c > < p : n v P i c P r > < p : c N v P r   i d = " 3 "   n a m e = " " > < a : e x t L s t > < a : e x t   u r i = " { 8 C C 9 B C F F - 8 D 7 8 - 4 6 8 7 - 8 D 8 2 - 5 F 9 C 4 B 1 9 6 0 5 C } " > < a 1 6 : c r e a t i o n I d   x m l n s : a 1 6 = " h t t p : / / s c h e m a s . m i c r o s o f t . c o m / o f f i c e / d r a w i n g / 2 0 1 0 / m a i n "   i d = " { 7 C 9 2 8 E 0 3 - 5 0 B F - 4 E 1 5 - 9 0 B 4 - 8 2 F 1 F A E C 0 5 5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7 5 0 "   r = " 0 "   t = " 0 " / > < a : s t r e t c h > < a : f i l l R e c t / > < / a : s t r e t c h > < / p : b l i p F i l l > < p : s p P r > < a : x f r m   f l i p H = " t r u e "   f l i p V = " t r u e "   r o t = " 0 " > < a : o f f   x = " 0 "   y = " 4 4 7 3 8 1 4 " / > < a : e x t   c x = " 3 2 9 0 3 0 9 "   c y = " 6 6 0 9 9 1 " / > < / a : x f r m > < a : p r s t G e o m   p r s t = " r e c t " > < a : a v L s t / > < / a : p r s t G e o m > < a : n o F i l l / > < / p : s p P r > < / p : p i c > < p : s p > < p : n v S p P r > < p : c N v P r   i d = " 4 "   n a m e = " T i t l e   1 " > < a : e x t L s t > < a : e x t   u r i = " { D 0 0 0 D 1 A 5 - D 4 4 9 - 4 C 7 1 - 8 D 1 F - 6 E 7 2 C F C 0 2 A C A } " > < a 1 6 : c r e a t i o n I d   x m l n s : a 1 6 = " h t t p : / / s c h e m a s . m i c r o s o f t . c o m / o f f i c e / d r a w i n g / 2 0 1 0 / m a i n "   i d = " { 8 4 2 9 C 9 F 1 - 8 E 1 E - 4 5 2 D - A E 2 6 - 9 0 F 2 6 B E C 8 B E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3 5 5 2 8 2 5 "   y = " 5 6 8 9 2 4 " / > < a : e x t   c x = " 2 0 3 8 7 8 9 "   c y = " 3 9 2 5 2 9 0 " / > < / a : x f r m > < a : p r s t G e o m   p r s t = " r e c t " > < a : a v L s t / > < / a : p r s t G e o m > < a : l n   c a p = " f l a t "   w = " 9 5 2 5 " > < a : s o l i d F i l l > < a : s c h e m e C l r   v a l = " a c c e n t 1 " / > < / a : s o l i d F i l l > < a : p r s t D a s h   v a l = " s o l i d " / > < a : r o u n d / > < / a : l n > < / p : s p P r > < p : t x B o d y > < a : b o d y P r   a n c h o r = " c t r "   r t l C o l = " 0 "   v e r t = " h o r z " / > < a : l s t S t y l e > < a : l v l 1 p P r   a l g n = " c t r "   l v l = " 0 " > < a : l n S p c > < a : s p c P c t   v a l = " 1 2 5 0 0 0 " / > < / a : l n S p c > < a : d e f R P r   c a p = " a l l "   d i r t y = " 0 "   l a n g = " e n - U S "   s p c = " 1 5 0 "   s z = " 2 4 0 0 " > < a : s o l i d F i l l > < a : s c h e m e C l r   v a l = " a c c e n t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5 "   n a m e = " T e x t   P l a c e h o l d e r   2 " > < a : e x t L s t > < a : e x t   u r i = " { D D 0 1 8 9 8 8 - 3 0 2 D - 4 0 E 1 - 9 2 2 D - 5 C F C A 8 D B 0 4 F E } " > < a 1 6 : c r e a t i o n I d   x m l n s : a 1 6 = " h t t p : / / s c h e m a s . m i c r o s o f t . c o m / o f f i c e / d r a w i n g / 2 0 1 0 / m a i n "   i d = " { A 3 3 3 E C 0 E - 4 B C 2 - 4 4 9 2 - 9 E 4 4 - F A C C B 1 3 E 8 3 3 3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4 2 9 2 5 "   y = " 5 6 8 9 2 4 " / > < a : e x t   c x = " 2 8 6 1 0 3 9 "   c y = " 6 2 2 7 4 7 " / > < / a : x f r m > < a : p r s t G e o m   p r s t = " r e c t " > < a : a v L s t / > < / a : p r s t G e o m > < a : s o l i d F i l l > < a : s c h e m e C l r   v a l = " a c c e n t 1 " / > < / a : s o l i d F i l l > < / p : s p P r > < p : t x B o d y > < a : b o d y P r   a n c h o r = " c t r "   r t l C o l = " 0 "   v e r t = " h o r z " > < a : n o r m A u t o f i t   f o n t S c a l e = " 1 0 0 0 0 0 "   l n S p c R e d u c t i o n = " 0 " / > < / a : b o d y P r > < a : l s t S t y l e > < a : l v l 1 p P r   i n d e n t = " 0 "   l v l = " 0 "   m a r L = " 0 " > < a : b u N o n e / > < a : d e f R P r   b = " 0 "   c a p = " n o n e "   d i r t y = " 0 "   i = " 0 "   l a n g = " e n - U S "   s z = " 1 8 0 0 " > < a : s o l i d F i l l > < a : s c h e m e C l r   v a l = " b g 2 " /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C o n t e n t   P l a c e h o l d e r   2 " > < a : e x t L s t > < a : e x t   u r i = " { 0 B C B F 5 6 2 - 9 3 4 6 - 4 0 D 9 - A 7 F 9 - 1 4 6 6 E 9 1 9 C A C 5 } " > < a 1 6 : c r e a t i o n I d   x m l n s : a 1 6 = " h t t p : / / s c h e m a s . m i c r o s o f t . c o m / o f f i c e / d r a w i n g / 2 0 1 0 / m a i n "   i d = " { 9 A 1 7 4 1 6 1 - 2 1 7 B - 4 6 4 8 - 9 5 D 7 - 0 8 9 E 8 F D 7 D 6 4 1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5 4 2 9 2 5 "   y = " 1 2 3 4 2 9 0 " / > < a : e x t   c x = " 2 8 5 7 5 0 0 "   c y = " 3 2 5 9 9 2 3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7 "   n a m e = " T e x t   P l a c e h o l d e r   4 " > < a : e x t L s t > < a : e x t   u r i = " { 5 E B B 6 8 B E - 0 4 C 2 - 4 7 3 C - B 7 9 E - 7 A 8 4 9 6 7 E E 7 1 A } " > < a 1 6 : c r e a t i o n I d   x m l n s : a 1 6 = " h t t p : / / s c h e m a s . m i c r o s o f t . c o m / o f f i c e / d r a w i n g / 2 0 1 0 / m a i n "   i d = " { 2 E 8 D D A D D - F 0 2 2 - 4 1 D B - A 0 D 7 - 1 C C 9 E A 8 2 1 2 8 0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5 7 6 2 6 2 5 "   y = " 5 6 8 9 2 4 " / > < a : e x t   c x = " 2 8 5 7 5 0 0 "   c y = " 6 2 2 7 4 7 " / > < / a : x f r m > < a : p r s t G e o m   p r s t = " r e c t " > < a : a v L s t / > < / a : p r s t G e o m > < a : s o l i d F i l l > < a : s c h e m e C l r   v a l = " a c c e n t 1 " / > < / a : s o l i d F i l l > < / p : s p P r > < p : t x B o d y > < a : b o d y P r   a n c h o r = " c t r "   r t l C o l = " 0 "   v e r t = " h o r z " > < a : n o r m A u t o f i t   f o n t S c a l e = " 1 0 0 0 0 0 "   l n S p c R e d u c t i o n = " 0 " / > < / a : b o d y P r > < a : l s t S t y l e > < a : l v l 1 p P r   i n d e n t = " 0 "   l v l = " 0 "   m a r L = " 0 " > < a : b u N o n e / > < a : d e f R P r   b = " 0 "   c a p = " n o n e "   d i r t y = " 0 "   i = " 0 "   l a n g = " e n - U S "   s z = " 1 8 0 0 " > < a : s o l i d F i l l > < a : s c h e m e C l r   v a l = " b g 2 " /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8 "   n a m e = " C o n t e n t   P l a c e h o l d e r   2 " > < a : e x t L s t > < a : e x t   u r i = " { 4 5 7 6 7 A 1 1 - C A A A - 4 D 0 4 - 8 3 D D - 0 1 6 5 2 9 1 0 2 F 4 D } " > < a 1 6 : c r e a t i o n I d   x m l n s : a 1 6 = " h t t p : / / s c h e m a s . m i c r o s o f t . c o m / o f f i c e / d r a w i n g / 2 0 1 0 / m a i n "   i d = " { 0 D A 2 3 8 C A - 4 F 8 3 - 4 9 6 6 - B E 7 2 - 4 A 7 3 6 3 B A 5 D 4 2 } " / > < / a : e x t > < / a : e x t L s t > < / p : c N v P r > < p : c N v S p P r > < a : s p L o c k s   n o G r p = " t r u e " / > < / p : c N v S p P r > < p : n v P r > < p : p h   i d x = " 4 " / > < / p : n v P r > < / p : n v S p P r > < p : s p P r > < a : x f r m   r o t = " 0 " > < a : o f f   x = " 5 7 6 2 6 2 5 "   y = " 1 2 3 3 8 6 6 " / > < a : e x t   c x = " 2 8 6 2 0 8 3 "   c y = " 3 2 5 7 5 5 0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9 "   n a m e = " S l i d e   N u m b e r   P l a c e h o l d e r   6 " > < a : e x t L s t > < a : e x t   u r i = " { 5 F 7 6 5 A 2 A - 2 8 F 3 - 4 2 F 1 - B 0 0 4 - 4 7 0 C F F 5 3 C 4 1 3 } " > < a 1 6 : c r e a t i o n I d   x m l n s : a 1 6 = " h t t p : / / s c h e m a s . m i c r o s o f t . c o m / o f f i c e / d r a w i n g / 2 0 1 0 / m a i n "   i d = " { 5 A 9 1 2 C B 3 - B F C C - 4 6 D B - 8 D 3 8 - 4 F C E A F 6 6 A 6 1 C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1 0 "   n a m e = " F o o t e r   P l a c e h o l d e r   5 " > < a : e x t L s t > < a : e x t   u r i = " { 7 5 8 C B 8 A 1 - 5 8 2 1 - 4 E 4 7 - 9 9 3 1 - F F 1 7 A C 3 1 4 A 0 B } " > < a 1 6 : c r e a t i o n I d   x m l n s : a 1 6 = " h t t p : / / s c h e m a s . m i c r o s o f t . c o m / o f f i c e / d r a w i n g / 2 0 1 0 / m a i n "   i d = " { 8 2 B 2 6 6 A 6 - C C C 6 - 4 9 C F - 8 3 9 9 - 2 B 2 6 E 0 0 2 2 1 5 2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1 "   n a m e = " D a t e   P l a c e h o l d e r   4 " > < a : e x t L s t > < a : e x t   u r i = " { D 3 9 2 8 6 B 5 - 4 7 9 3 - 4 C C 5 - A A F B - E 7 5 0 2 C 2 E 8 0 A 7 } " > < a 1 6 : c r e a t i o n I d   x m l n s : a 1 6 = " h t t p : / / s c h e m a s . m i c r o s o f t . c o m / o f f i c e / d r a w i n g / 2 0 1 0 / m a i n "   i d = " { D B 2 D 7 8 1 A - 4 E 3 7 - 4 6 5 C - 9 C 0 9 - F 1 1 E F 9 3 C D B 5 D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F 8 A F 9 2 F 4 - D B B 9 - 4 D 8 A - 8 3 2 6 - 3 7 9 B D 2 5 A E F 7 F } " > < p 1 4 : c r e a t i o n I d   x m l n s : p 1 4 = " h t t p : / / s c h e m a s . m i c r o s o f t . c o m / o f f i c e / p o w e r p o i n t / 2 0 1 0 / m a i n "   v a l = " 1 6 5 1 7 7 8 8 9 9 0 0 0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i t l e O n l y " > < p : c S l d   n a m e = " T i t l e   O n l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9 F A E 7 3 E 8 - 2 0 E 7 - 4 6 5 3 - B A 0 0 - E 9 5 E B D A 4 D 1 8 1 } " > < a 1 6 : c r e a t i o n I d   x m l n s : a 1 6 = " h t t p : / / s c h e m a s . m i c r o s o f t . c o m / o f f i c e / d r a w i n g / 2 0 1 0 / m a i n "   i d = " { B 4 7 E 4 E E 1 - 4 8 9 7 - 4 8 9 4 - A 2 2 D - E 5 7 7 7 1 B B 8 6 0 F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0 4 8 7 5 "   y = " 2 2 1 9 3 2 5 " / > < a : e x t   c x = " 7 3 3 0 8 6 6 "   c y = " 7 0 4 8 5 0 " / > < / a : x f r m > < a : p r s t G e o m   p r s t = " r e c t " > < a : a v L s t / > < / a : p r s t G e o m > < / p : s p P r > < p : t x B o d y > < a : b o d y P r   a n c h o r = " c t r "   r t l C o l = " 0 "   v e r t = " h o r z " / > < a : l s t S t y l e > < a : l v l 1 p P r   a l g n = " c t r "   l v l = " 0 " > < a : l n S p c > < a : s p c P c t   v a l = " 1 0 0 0 0 0 " / > < / a : l n S p c > < a : d e f R P r   c a p = " a l l "   d i r t y = " 0 "   l a n g = " e n - U S "   s p c = " 1 5 0 "   s z = " 4 0 0 0 " > < a : s o l i d F i l l > < a : s c h e m e C l r   v a l = " t x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S l i d e   N u m b e r   P l a c e h o l d e r   3 " > < a : e x t L s t > < a : e x t   u r i = " { 7 F 5 5 6 E 2 6 - F 5 D C - 4 D E D - B C C A - 3 3 1 C 9 0 7 1 E 3 3 7 } " > < a 1 6 : c r e a t i o n I d   x m l n s : a 1 6 = " h t t p : / / s c h e m a s . m i c r o s o f t . c o m / o f f i c e / d r a w i n g / 2 0 1 0 / m a i n "   i d = " { 4 3 4 E 4 0 F F - 6 6 3 8 - 4 D 0 F - 8 1 7 2 - 6 C 3 E A 2 4 E 0 9 F 4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4 "   n a m e = " F o o t e r   P l a c e h o l d e r   2 " > < a : e x t L s t > < a : e x t   u r i = " { 8 1 0 8 4 E 5 8 - 9 0 9 0 - 4 1 C 7 - 9 8 9 2 - 9 8 3 9 3 E F 3 2 3 B F } " > < a 1 6 : c r e a t i o n I d   x m l n s : a 1 6 = " h t t p : / / s c h e m a s . m i c r o s o f t . c o m / o f f i c e / d r a w i n g / 2 0 1 0 / m a i n "   i d = " { 0 0 C B D C 9 A - 6 5 A 3 - 4 E 9 0 - B 0 3 0 - F F D 3 0 0 B C 3 3 E 9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5 "   n a m e = " D a t e   P l a c e h o l d e r   1 " > < a : e x t L s t > < a : e x t   u r i = " { D 4 4 3 3 7 D 3 - D E F 2 - 4 7 C 5 - B 1 2 E - 6 E 9 E 9 5 4 C 2 F F 1 } " > < a 1 6 : c r e a t i o n I d   x m l n s : a 1 6 = " h t t p : / / s c h e m a s . m i c r o s o f t . c o m / o f f i c e / d r a w i n g / 2 0 1 0 / m a i n "   i d = " { A 2 4 4 0 1 B 0 - 9 3 7 A - 4 1 9 B - B 5 5 2 - 5 7 5 4 7 4 6 E 9 8 F 3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6 "   n a m e = " " > < a : e x t L s t > < a : e x t   u r i = " { B 5 D 5 7 4 7 C - 5 4 C A - 4 4 B B - B C F 8 - 3 D 5 1 7 C 1 2 6 3 1 D } " > < a 1 6 : c r e a t i o n I d   x m l n s : a 1 6 = " h t t p : / / s c h e m a s . m i c r o s o f t . c o m / o f f i c e / d r a w i n g / 2 0 1 0 / m a i n "   i d = " { F F 8 7 8 B C 5 - 6 0 E A - 4 B 1 2 - B 8 4 E - B 5 D 0 E 2 6 8 C D 3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4 1 0 "   r = " 0 "   t = " 0 " / > < a : s t r e t c h > < a : f i l l R e c t / > < / a : s t r e t c h > < / p : b l i p F i l l > < p : s p P r > < a : x f r m   f l i p H = " f a l s e "   f l i p V = " t r u e "   r o t = " 0 " > < a : o f f   x = " 2 8 1 2 0 6 6 "   y = " 3 7 2 4 2 7 5 " / > < a : e x t   c x = " 6 3 3 1 9 3 3 "   c y = " 1 1 7 3 5 0 6 " / > < / a : x f r m > < a : p r s t G e o m   p r s t = " r e c t " > < a : a v L s t / > < / a : p r s t G e o m > < a : n o F i l l / > < / p : s p P r > < / p : p i c > < p : p i c > < p : n v P i c P r > < p : c N v P r   i d = " 7 "   n a m e = " " > < a : e x t L s t > < a : e x t   u r i = " { 9 A 7 D F 4 1 E - C F 1 9 - 4 6 F B - 8 3 B D - 7 C A A 8 8 D D C 4 C A } " > < a 1 6 : c r e a t i o n I d   x m l n s : a 1 6 = " h t t p : / / s c h e m a s . m i c r o s o f t . c o m / o f f i c e / d r a w i n g / 2 0 1 0 / m a i n "   i d = " { 8 B 3 6 8 C F 4 - 4 8 7 E - 4 B C B - 8 C 1 5 - 6 1 E B 7 E B 3 E C E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4 1 0 "   r = " 0 "   t = " 0 " / > < a : s t r e t c h > < a : f i l l R e c t / > < / a : s t r e t c h > < / p : b l i p F i l l > < p : s p P r > < a : x f r m   f l i p H = " t r u e "   f l i p V = " f a l s e "   r o t = " 0 " > < a : o f f   x = " 0 "   y = " 2 1 9 0 7 5 " / > < a : e x t   c x = " 6 3 3 1 9 3 3 "   c y = " 1 1 7 3 5 0 6 " / > < / a : x f r m > < a : p r s t G e o m   p r s t = " r e c t " > < a : a v L s t / > < / a : p r s t G e o m > < a : n o F i l l / > < / p : s p P r > < / p : p i c > < / p : s p T r e e > < p : e x t L s t > < p : e x t   u r i = " { 0 B 1 B 4 B 5 B - 0 3 0 F - 4 C 3 1 - 8 0 D D - 0 F 5 2 C B F 3 4 7 6 E } " > < p 1 4 : c r e a t i o n I d   x m l n s : p 1 4 = " h t t p : / / s c h e m a s . m i c r o s o f t . c o m / o f f i c e / p o w e r p o i n t / 2 0 1 0 / m a i n "   v a l = " 1 6 5 1 7 7 8 8 9 9 0 0 3 " / > < / p : e x t > < / p : e x t L s t > < / p : c S l d > < p : c l r M a p O v r > < a : m a s t e r C l r M a p p i n g / > < / p : c l r M a p O v r > < / p : s l d L a y o u t >
</file>

<file path=ppt/slideLayouts/slideLayout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b l a n k " > < p : c S l d   n a m e = " B l a n k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S l i d e   N u m b e r   P l a c e h o l d e r   3 " > < a : e x t L s t > < a : e x t   u r i = " { 2 B A A 1 2 2 E - 8 D D 3 - 4 A D 2 - A 8 A 6 - 7 5 A 3 8 5 E C C 8 8 E } " > < a 1 6 : c r e a t i o n I d   x m l n s : a 1 6 = " h t t p : / / s c h e m a s . m i c r o s o f t . c o m / o f f i c e / d r a w i n g / 2 0 1 0 / m a i n "   i d = " { 4 7 C 8 F 8 F 2 - 9 E B A - 4 0 5 3 - 8 B 9 9 - E 3 E B 7 6 1 6 6 A E 9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3 "   n a m e = " F o o t e r   P l a c e h o l d e r   2 " > < a : e x t L s t > < a : e x t   u r i = " { 1 1 7 1 7 5 3 1 - F A 5 3 - 4 C 6 C - B E C F - 8 E B 2 7 D 4 8 5 9 5 F } " > < a 1 6 : c r e a t i o n I d   x m l n s : a 1 6 = " h t t p : / / s c h e m a s . m i c r o s o f t . c o m / o f f i c e / d r a w i n g / 2 0 1 0 / m a i n "   i d = " { 5 B 2 E C A 3 2 - 9 4 8 7 - 4 2 7 5 - 9 6 B 1 - 0 6 5 3 9 E 0 8 7 2 4 8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4 "   n a m e = " D a t e   P l a c e h o l d e r   1 " > < a : e x t L s t > < a : e x t   u r i = " { 2 F 0 B 5 B 4 9 - 1 5 4 B - 4 E 3 9 - A C 5 3 - B B E 5 6 7 7 3 C 7 5 4 } " > < a 1 6 : c r e a t i o n I d   x m l n s : a 1 6 = " h t t p : / / s c h e m a s . m i c r o s o f t . c o m / o f f i c e / d r a w i n g / 2 0 1 0 / m a i n "   i d = " { E 5 3 2 4 B E D - 2 6 B 8 - 4 5 9 1 - 9 4 9 B - 9 A 3 D A 9 B 0 A 8 C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5 "   n a m e = " " > < a : e x t L s t > < a : e x t   u r i = " { 8 C 3 7 4 C 2 7 - 2 2 2 5 - 4 E 4 F - B 5 0 4 - F 3 D E 2 2 4 9 5 C F 5 } " > < a 1 6 : c r e a t i o n I d   x m l n s : a 1 6 = " h t t p : / / s c h e m a s . m i c r o s o f t . c o m / o f f i c e / d r a w i n g / 2 0 1 0 / m a i n "   i d = " { 2 B 4 9 E D 9 A - B 8 1 C - 4 C 3 6 - 9 D 7 C - 1 8 9 F 4 B 5 4 7 5 5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p : p i c > < p : n v P i c P r > < p : c N v P r   i d = " 6 "   n a m e = " " > < a : e x t L s t > < a : e x t   u r i = " { E 9 E E 9 A 8 2 - 5 2 8 8 - 4 B B 2 - 8 E D 4 - C 8 B C E F E 2 1 0 D D } " > < a 1 6 : c r e a t i o n I d   x m l n s : a 1 6 = " h t t p : / / s c h e m a s . m i c r o s o f t . c o m / o f f i c e / d r a w i n g / 2 0 1 0 / m a i n "   i d = " { B 6 F 5 1 8 A 4 - 7 C 5 2 - 4 A 3 2 - B B 7 0 - C D B 4 9 2 E 9 7 9 9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7 5 0 "   r = " 0 "   t = " 0 " / > < a : s t r e t c h > < a : f i l l R e c t / > < / a : s t r e t c h > < / p : b l i p F i l l > < p : s p P r > < a : x f r m   f l i p H = " t r u e "   f l i p V = " t r u e "   r o t = " 0 " > < a : o f f   x = " 0 "   y = " 4 4 7 3 8 1 4 " / > < a : e x t   c x = " 3 2 9 0 3 0 9 "   c y = " 6 6 0 9 9 1 " / > < / a : x f r m > < a : p r s t G e o m   p r s t = " r e c t " > < a : a v L s t / > < / a : p r s t G e o m > < a : n o F i l l / > < / p : s p P r > < / p : p i c > < / p : s p T r e e > < p : e x t L s t > < p : e x t   u r i = " { 4 5 7 A 2 B E E - 9 3 A 3 - 4 6 5 9 - 9 F E C - 4 1 6 4 9 1 6 5 0 0 E 2 } " > < p 1 4 : c r e a t i o n I d   x m l n s : p 1 4 = " h t t p : / / s c h e m a s . m i c r o s o f t . c o m / o f f i c e / p o w e r p o i n t / 2 0 1 0 / m a i n "   v a l = " 1 6 5 1 7 7 8 8 9 9 0 0 6 " / > < / p : e x t > < / p : e x t L s t > < / p : c S l d > < p : c l r M a p O v r > < a : m a s t e r C l r M a p p i n g / > < / p : c l r M a p O v r > < / p : s l d L a y o u t >
</file>

<file path=ppt/slideLayouts/slideLayout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o b j T x " > < p : c S l d   n a m e = " C o n t e n t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4 4 1 1 1 7 C B - 5 A B D - 4 1 7 E - B 4 9 2 - A E C 5 6 4 A 6 5 E 7 8 } " > < a 1 6 : c r e a t i o n I d   x m l n s : a 1 6 = " h t t p : / / s c h e m a s . m i c r o s o f t . c o m / o f f i c e / d r a w i n g / 2 0 1 0 / m a i n "   i d = " { 9 F E 7 7 4 0 3 - 8 8 0 6 - 4 4 3 D - 8 9 C 2 - 1 F C E B A E F B B 5 7 } " / > < / a : e x t > < / a : e x t L s t > < / p : c N v P r > < p : c N v S p P r / > < p : n v P r / > < / p : n v S p P r > < p : s p P r > < a : x f r m   f l i p H = " f a l s e "   f l i p V = " f a l s e "   r o t = " 0 " > < a : o f f   x = " 5 7 1 5 0 0 "   y = " 0 " / > < a : e x t   c x = " 2 5 5 2 7 0 0 "   c y = " 5 1 4 2 9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a : e f f e c t L s t / > < / p : s p P r > < p : s t y l e > < a : l n R e f   i d x = " 1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> < a : n o A u t o f i t / > < / a : b o d y P r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3 "   n a m e = " S t r a i g h t   C o n n e c t o r   9 " > < a : e x t L s t > < a : e x t   u r i = " { E 5 E 8 2 3 6 5 - C 1 C A - 4 3 3 6 - 8 6 C 2 - 0 E E C D A 4 7 3 9 E 1 } " > < a 1 6 : c r e a t i o n I d   x m l n s : a 1 6 = " h t t p : / / s c h e m a s . m i c r o s o f t . c o m / o f f i c e / d r a w i n g / 2 0 1 0 / m a i n "   i d = " { 5 D 3 7 6 7 7 E - F 1 E 7 - 4 E 0 5 - B B 2 B - F F F 8 0 1 F 3 4 4 D 2 } " / > < / a : e x t > < / a : e x t L s t > < / p : c N v P r > < p : c N v C x n S p P r / > < p : n v P r / > < / p : n v C x n S p P r > < p : s p P r > < a : x f r m   f l i p H = " t r u e "   f l i p V = " f a l s e "   r o t = " 1 0 8 0 0 0 0 0 " > < a : o f f   x = " 3 4 6 3 7 8 1 "   y = " 1 3 4 3 0 2 5 " / > < a : e x t   c x = " 5 1 2 4 4 5 0 "   c y = " 0 " / > < / a : x f r m > < a : p r s t G e o m   p r s t = " l i n e " > < a : a v L s t / > < / a : p r s t G e o m > < a : l n   w = " 6 3 5 0 " > < a : s o l i d F i l l > < a : s c h e m e C l r   v a l = " a c c e n t 1 " > < a : a l p h a   v a l = " 1 0 0 0 0 0 " / > < a : l u m M o d   v a l = " 2 0 0 0 0 " / > < a : l u m O f f   v a l = " 8 0 0 0 0 " / > < / a : s c h e m e C l r > < / a : s o l i d F i l l > < a : p r s t D a s h   v a l = " s o l i d " /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4 "   n a m e = " T i t l e   1 " > < a : e x t L s t > < a : e x t   u r i = " { 0 9 5 C 8 1 F A - 9 5 0 1 - 4 C C E - 8 C B 8 - D 9 C 5 6 6 F F F B D 8 } " > < a 1 6 : c r e a t i o n I d   x m l n s : a 1 6 = " h t t p : / / s c h e m a s . m i c r o s o f t . c o m / o f f i c e / d r a w i n g / 2 0 1 0 / m a i n "   i d = " { 8 E 2 1 4 4 6 6 - B A 0 D - 4 3 1 F - A E 0 8 - 1 E E E A 2 5 2 1 0 9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3 4 4 5 4 0 7 "   y = " 3 1 4 3 2 5 " / > < a : e x t   c x = " 5 1 2 7 0 9 3 "   c y = " 1 0 0 0 1 2 5 " / > < / a : x f r m > < a : p r s t G e o m   p r s t = " r e c t " > < a : a v L s t / > < / a : p r s t G e o m > < / p : s p P r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5 "   n a m e = " C o n t e n t   P l a c e h o l d e r   2 " > < a : e x t L s t > < a : e x t   u r i = " { 5 F B E F 1 D 8 - 1 5 7 8 - 4 D 6 F - A F A D - 3 9 7 2 B F B 1 3 0 2 0 } " > < a 1 6 : c r e a t i o n I d   x m l n s : a 1 6 = " h t t p : / / s c h e m a s . m i c r o s o f t . c o m / o f f i c e / d r a w i n g / 2 0 1 0 / m a i n "   i d = " { B 9 4 D 4 E F 4 - D E 2 8 - 4 0 9 A - 8 1 3 1 - D F 9 A A 2 B 2 1 9 C 7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3 4 4 4 5 9 1 "   y = " 1 3 8 0 1 3 7 " / > < a : e x t   c x = " 5 1 2 7 9 0 8 "   c y = " 3 1 8 1 6 6 8 " / > < / a : x f r m > < / p : s p P r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6 "   n a m e = " T e x t   P l a c e h o l d e r   3 " > < a : e x t L s t > < a : e x t   u r i = " { C 6 C 8 8 6 3 2 - 7 9 4 D - 4 E D 6 - 9 4 F F - 2 3 B B E F 0 A 5 E A 7 } " > < a 1 6 : c r e a t i o n I d   x m l n s : a 1 6 = " h t t p : / / s c h e m a s . m i c r o s o f t . c o m / o f f i c e / d r a w i n g / 2 0 1 0 / m a i n "   i d = " { 6 D B E 2 6 F F - 0 5 C A - 4 A B 9 - 9 4 1 C - B 7 7 6 3 B 2 F D A 2 2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7 3 7 5 3 2 "   y = " 3 7 4 6 7 6 " / > < a : e x t   c x = " 2 2 2 0 6 3 4 "   c y = " 4 1 9 6 7 2 4 " / > < / a : x f r m > < a : l n   c a p = " f l a t "   w = " 9 5 2 5 " > < a : s o l i d F i l l > < a : s c h e m e C l r   v a l = " b g 1 " / > < / a : s o l i d F i l l > < a : p r s t D a s h   v a l = " s o l i d " / > < a : r o u n d / > < / a : l n > < / p : s p P r > < p : t x B o d y > < a : b o d y P r   a n c h o r = " t "   b I n s = " 4 5 7 2 0 "   l I n s = " 9 1 4 4 0 "   r I n s = " 9 1 4 4 0 "   r t l C o l = " 0 "   t I n s = " 9 3 6 0 0 "   v e r t = " h o r z " > < a : n o r m A u t o f i t / > < / a : b o d y P r > < a : l s t S t y l e > < a : l v l 1 p P r   i n d e n t = " 0 "   l v l = " 0 "   m a r L = " 0 " > < a : l n S p c > < a : s p c P c t   v a l = " 1 2 5 0 0 0 " / > < / a : l n S p c > < a : b u N o n e / > < a : d e f R P r   c a p = " a l l "   d i r t y = " 0 "   l a n g = " e n - U S " > < a : s o l i d F i l l > < a : s r g b C l r   v a l = " f f f f f f " / > < / a : s o l i d F i l l > < a : l a t i n   t y p e f a c e = " + m n - l t " / > < / a : d e f R P r > < / a : l v l 1 p P r > < / a : l s t S t y l e > < a : p > < a : p P r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S l i d e   N u m b e r   P l a c e h o l d e r   3 " > < a : e x t L s t > < a : e x t   u r i = " { 5 A F C 6 3 D 3 - A 1 3 3 - 4 3 F B - A 0 2 6 - 0 2 8 A F 8 F B 5 3 4 0 } " > < a 1 6 : c r e a t i o n I d   x m l n s : a 1 6 = " h t t p : / / s c h e m a s . m i c r o s o f t . c o m / o f f i c e / d r a w i n g / 2 0 1 0 / m a i n "   i d = " { C 0 6 2 E 6 F E - 0 C 7 4 - 4 5 7 4 - 9 8 5 E - 9 8 A B 6 4 8 5 2 6 F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8 "   n a m e = " F o o t e r   P l a c e h o l d e r   2 " > < a : e x t L s t > < a : e x t   u r i = " { 4 4 2 0 1 9 A 7 - 7 C 0 1 - 4 6 8 5 - B 7 9 1 - 1 E 8 2 D 7 A 5 0 D D 5 } " > < a 1 6 : c r e a t i o n I d   x m l n s : a 1 6 = " h t t p : / / s c h e m a s . m i c r o s o f t . c o m / o f f i c e / d r a w i n g / 2 0 1 0 / m a i n "   i d = " { C 2 6 2 A A 0 5 - A 1 5 4 - 4 3 5 5 - B 6 8 3 - 8 E 9 5 0 3 7 1 E C 2 7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9 "   n a m e = " D a t e   P l a c e h o l d e r   1 " > < a : e x t L s t > < a : e x t   u r i = " { E E 9 A 6 C 4 E - 3 D A F - 4 E 7 0 - B D 1 1 - 5 F 1 2 E F 1 C 5 3 8 D } " > < a 1 6 : c r e a t i o n I d   x m l n s : a 1 6 = " h t t p : / / s c h e m a s . m i c r o s o f t . c o m / o f f i c e / d r a w i n g / 2 0 1 0 / m a i n "   i d = " { 6 B A B 8 D A F - 0 5 3 5 - 4 5 2 4 - B 0 1 8 - 6 D 2 2 D 3 E 1 1 6 E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p i c > < p : n v P i c P r > < p : c N v P r   i d = " 1 0 "   n a m e = " " > < a : e x t L s t > < a : e x t   u r i = " { 6 2 4 1 A 8 D F - 4 F 1 A - 4 7 4 6 - 8 9 B F - 1 3 2 5 6 5 7 6 1 B 5 C } " > < a 1 6 : c r e a t i o n I d   x m l n s : a 1 6 = " h t t p : / / s c h e m a s . m i c r o s o f t . c o m / o f f i c e / d r a w i n g / 2 0 1 0 / m a i n "   i d = " { 8 5 6 7 C A 1 E - 5 6 0 3 - 4 4 8 3 - 9 1 F E - 3 B D 9 6 B 7 C 6 4 7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/ p : s p T r e e > < p : e x t L s t > < p : e x t   u r i = " { C C B 0 4 9 5 9 - E D B 7 - 4 E 4 C - 9 D E 1 - A 2 9 2 3 6 5 2 3 8 8 4 } " > < p 1 4 : c r e a t i o n I d   x m l n s : p 1 4 = " h t t p : / / s c h e m a s . m i c r o s o f t . c o m / o f f i c e / p o w e r p o i n t / 2 0 1 0 / m a i n "   v a l = " 1 6 5 1 7 7 8 8 9 9 0 0 9 " / > < / p : e x t > < / p : e x t L s t > < / p : c S l d > < p : c l r M a p O v r > < a : m a s t e r C l r M a p p i n g / > < / p : c l r M a p O v r > < / p : s l d L a y o u t >
</file>

<file path=ppt/slideLayouts/slideLayout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p i c T x " > < p : c S l d   n a m e = " P i c t u r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S l i d e   N u m b e r   P l a c e h o l d e r   4 " > < a : e x t L s t > < a : e x t   u r i = " { 6 E 9 D 8 6 0 F - 9 4 2 D - 4 1 F F - B 2 E 4 - 0 2 8 0 0 3 A B 6 9 9 B } " > < a 1 6 : c r e a t i o n I d   x m l n s : a 1 6 = " h t t p : / / s c h e m a s . m i c r o s o f t . c o m / o f f i c e / d r a w i n g / 2 0 1 0 / m a i n "   i d = " { D B D 2 B F 7 F - 3 D B 7 - 4 B 4 3 - 9 B D E - A 2 0 F 8 0 6 D 9 7 A 2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3 "   n a m e = " F o o t e r   P l a c e h o l d e r   3 " > < a : e x t L s t > < a : e x t   u r i = " { 4 4 C B 4 4 3 D - 9 B 7 3 - 4 D A A - A 6 2 6 - 6 8 3 0 2 7 6 C 7 F A 1 } " > < a 1 6 : c r e a t i o n I d   x m l n s : a 1 6 = " h t t p : / / s c h e m a s . m i c r o s o f t . c o m / o f f i c e / d r a w i n g / 2 0 1 0 / m a i n "   i d = " { 8 2 8 E A 1 8 C - D D 5 6 - 4 2 C 2 - B D 2 C - D E A 5 E E 7 B A 2 B C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4 "   n a m e = " D a t e   P l a c e h o l d e r   1 " > < a : e x t L s t > < a : e x t   u r i = " { 2 5 7 7 1 0 C 0 - 6 F 7 B - 4 D 5 1 - A 9 9 0 - 9 6 4 7 E 2 E 9 3 0 E 0 } " > < a 1 6 : c r e a t i o n I d   x m l n s : a 1 6 = " h t t p : / / s c h e m a s . m i c r o s o f t . c o m / o f f i c e / d r a w i n g / 2 0 1 0 / m a i n "   i d = " { 3 9 4 6 5 1 E 2 - 5 2 E 3 - 4 3 2 F - B 0 8 2 - B 8 5 5 9 B 0 4 7 5 E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5 "   n a m e = " T e x t   P l a c e h o l d e r   3 " > < a : e x t L s t > < a : e x t   u r i = " { 2 0 5 2 2 2 0 1 - C 8 E 2 - 4 8 1 8 - 8 1 3 B - 9 9 8 E C 0 5 3 E 2 6 D } " > < a 1 6 : c r e a t i o n I d   x m l n s : a 1 6 = " h t t p : / / s c h e m a s . m i c r o s o f t . c o m / o f f i c e / d r a w i n g / 2 0 1 0 / m a i n "   i d = " { 6 2 0 5 E 6 B B - 4 D 9 4 - 4 A 1 C - 9 7 9 A - 4 8 3 0 F 1 A 5 C D F C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3 8 2 8 3 9 0 "   y = " 1 3 7 1 6 0 0 " / > < a : e x t   c x = " 4 7 4 4 1 0 9 "   c y = " 3 1 8 1 3 5 0 " / > < / a : x f r m > < / p : s p P r > < p : t x B o d y > < a : b o d y P r   a n c h o r = " t "   b I n s = " 4 5 7 2 0 "   l I n s = " 9 1 4 4 0 "   r I n s = " 9 1 4 4 0 "   r t l C o l = " 0 "   t I n s = " 9 3 6 0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6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6 "   n a m e = " T i t l e   1 " > < a : e x t L s t > < a : e x t   u r i = " { 4 B A A 3 9 6 A - 6 D 1 F - 4 2 F C - B 1 6 8 - F 1 5 B 7 7 C 6 E 4 F 3 } " > < a 1 6 : c r e a t i o n I d   x m l n s : a 1 6 = " h t t p : / / s c h e m a s . m i c r o s o f t . c o m / o f f i c e / d r a w i n g / 2 0 1 0 / m a i n "   i d = " { 3 0 8 7 8 6 0 3 - 7 0 0 6 - 4 B 3 6 - B 1 B 1 - 7 B E 9 2 2 7 B E 4 1 0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3 8 2 8 3 9 0 "   y = " 3 1 7 7 6 3 " / > < a : e x t   c x = " 4 7 4 2 4 7 0 "   c y = " 9 9 5 9 7 5 " / > < / a : x f r m > < a : p r s t G e o m   p r s t = " r e c t " > < a : a v L s t / > < / a : p r s t G e o m > < / p : s p P r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7 "   n a m e = " P i c t u r e   P l a c e h o l d e r   2 " > < a : e x t L s t > < a : e x t   u r i = " { A 5 2 F B 1 F B - 9 D 7 1 - 4 E 0 9 - 9 4 5 B - 9 7 2 3 4 1 E C 7 C B 5 } " > < a 1 6 : c r e a t i o n I d   x m l n s : a 1 6 = " h t t p : / / s c h e m a s . m i c r o s o f t . c o m / o f f i c e / d r a w i n g / 2 0 1 0 / m a i n "   i d = " { 9 2 F 0 A D 0 3 - 9 C 7 A - 4 A 0 B - B 3 5 3 - 1 0 7 7 C E 5 E 0 A D 9 } " / > < / a : e x t > < / a : e x t L s t > < / p : c N v P r > < p : c N v S p P r > < a : s p L o c k s   n o G r p = " t r u e " / > < / p : c N v S p P r > < p : n v P r > < p : p h   i d x = " 2 "   t y p e = " p i c " / > < / p : n v P r > < / p : n v S p P r > < p : s p P r > < a : x f r m   r o t = " 0 " > < a : o f f   x = " 0 "   y = " 0 " / > < a : e x t   c x = " 3 6 0 3 5 9 9 "   c y = " 5 1 4 2 9 0 0 " / > < / a : x f r m > < a : l n   w = " 3 8 1 0 0 " > < a : n o F i l l / > < a : m i t e r   l i m = " 8 0 0 0 0 0 " / > < / a : l n > < / p : s p P r > < p : t x B o d y > < a : b o d y P r   r t l C o l = " 0 " / > < a : l s t S t y l e /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c x n S p > < p : n v C x n S p P r > < p : c N v P r   i d = " 8 "   n a m e = " S t r a i g h t   C o n n e c t o r   4 " > < a : e x t L s t > < a : e x t   u r i = " { C F 6 B F 4 F 6 - D A 4 7 - 4 F 1 A - 8 7 1 9 - 6 6 0 4 4 0 F E 7 D 8 A } " > < a 1 6 : c r e a t i o n I d   x m l n s : a 1 6 = " h t t p : / / s c h e m a s . m i c r o s o f t . c o m / o f f i c e / d r a w i n g / 2 0 1 0 / m a i n "   i d = " { A 6 C C F D E E - 1 C A 2 - 4 6 6 C - B 0 0 9 - F 3 B 4 9 0 7 F 3 4 1 6 } " / > < / a : e x t > < / a : e x t L s t > < / p : c N v P r > < p : c N v C x n S p P r / > < p : n v P r / > < / p : n v C x n S p P r > < p : s p P r > < a : x f r m   f l i p H = " t r u e "   f l i p V = " t r u e "   r o t = " 1 0 8 0 0 0 0 0 " > < a : o f f   x = " 3 8 1 8 7 9 5 "   y = " 1 3 4 3 0 2 5 " / > < a : e x t   c x = " 4 7 7 8 2 9 1 "   c y = " 0 " / > < / a : x f r m > < a : p r s t G e o m   p r s t = " l i n e " > < a : a v L s t / > < / a : p r s t G e o m > < a : l n   w = " 6 3 5 0 " > < a : s o l i d F i l l > < a : s c h e m e C l r   v a l = " a c c e n t 1 " > < a : a l p h a   v a l = " 1 0 0 0 0 0 " / > < a : l u m M o d   v a l = " 2 0 0 0 0 " / > < a : l u m O f f   v a l = " 8 0 0 0 0 " / > < / a : s c h e m e C l r > < / a : s o l i d F i l l > < a : p r s t D a s h   v a l = " s o l i d " /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p i c > < p : n v P i c P r > < p : c N v P r   i d = " 9 "   n a m e = " " > < a : e x t L s t > < a : e x t   u r i = " { 8 0 1 F A 3 A B - D 4 0 1 - 4 C 1 8 - A 2 9 C - 0 7 4 E E 8 4 E 8 C C E } " > < a 1 6 : c r e a t i o n I d   x m l n s : a 1 6 = " h t t p : / / s c h e m a s . m i c r o s o f t . c o m / o f f i c e / d r a w i n g / 2 0 1 0 / m a i n "   i d = " { 1 9 E C 0 8 A 2 - D 1 6 3 - 4 4 A 9 - B F 8 F - 3 F 1 2 5 7 9 4 6 7 8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0 "   l = " 7 5 0 "   r = " 0 "   t = " 0 " / > < a : s t r e t c h > < a : f i l l R e c t / > < / a : s t r e t c h > < / p : b l i p F i l l > < p : s p P r > < a : x f r m   f l i p H = " f a l s e "   f l i p V = " f a l s e "   r o t = " 0 " > < a : o f f   x = " 5 8 5 3 6 9 0 "   y = " 0 " / > < a : e x t   c x = " 3 2 9 0 3 0 9 "   c y = " 6 6 0 9 9 1 " / > < / a : x f r m > < a : p r s t G e o m   p r s t = " r e c t " > < a : a v L s t / > < / a : p r s t G e o m > < a : n o F i l l / > < / p : s p P r > < / p : p i c > < p : p i c > < p : n v P i c P r > < p : c N v P r   i d = " 1 0 "   n a m e = " " > < a : e x t L s t > < a : e x t   u r i = " { 5 A 0 7 E 8 F 1 - 9 E 9 3 - 4 8 C 1 - A B 9 1 - F F 3 0 5 0 9 E F 1 2 3 } " > < a 1 6 : c r e a t i o n I d   x m l n s : a 1 6 = " h t t p : / / s c h e m a s . m i c r o s o f t . c o m / o f f i c e / d r a w i n g / 2 0 1 0 / m a i n "   i d = " { E 8 7 C F 5 C A - 8 8 A 4 - 4 0 4 B - 9 E B 1 - 7 A 1 4 A D 2 0 3 6 A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r c R e c t   b = " 0 "   l = " 7 5 0 "   r = " 0 "   t = " 0 " / > < a : s t r e t c h > < a : f i l l R e c t / > < / a : s t r e t c h > < / p : b l i p F i l l > < p : s p P r > < a : x f r m   f l i p H = " t r u e "   f l i p V = " t r u e "   r o t = " 0 " > < a : o f f   x = " 0 "   y = " 4 4 7 3 8 1 4 " / > < a : e x t   c x = " 3 2 9 0 3 0 9 "   c y = " 6 6 0 9 9 1 " / > < / a : x f r m > < a : p r s t G e o m   p r s t = " r e c t " > < a : a v L s t / > < / a : p r s t G e o m > < a : n o F i l l / > < / p : s p P r > < / p : p i c > < / p : s p T r e e > < p : e x t L s t > < p : e x t   u r i = " { A 6 0 4 D 4 C 8 - 7 8 D 8 - 4 0 3 9 - A 0 1 A - 3 C A 5 F 6 B 6 8 D 0 D } " > < p 1 4 : c r e a t i o n I d   x m l n s : p 1 4 = " h t t p : / / s c h e m a s . m i c r o s o f t . c o m / o f f i c e / p o w e r p o i n t / 2 0 1 0 / m a i n "   v a l = " 1 6 5 1 7 7 8 8 9 9 0 1 2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8 "   T a r g e t = " . . / s l i d e L a y o u t s / s l i d e L a y o u t 8 . x m l "   T y p e = " h t t p : / / s c h e m a s . o p e n x m l f o r m a t s . o r g / o f f i c e D o c u m e n t / 2 0 0 6 / r e l a t i o n s h i p s / s l i d e L a y o u t " / > < R e l a t i o n s h i p   I d = " r I d 9 "   T a r g e t = " . . / s l i d e L a y o u t s / s l i d e L a y o u t 9 . x m l "   T y p e = " h t t p : / / s c h e m a s . o p e n x m l f o r m a t s . o r g / o f f i c e D o c u m e n t / 2 0 0 6 / r e l a t i o n s h i p s / s l i d e L a y o u t " / > < R e l a t i o n s h i p   I d = " r I d 1 0 "   T a r g e t = " . . / s l i d e L a y o u t s / s l i d e L a y o u t 1 0 . x m l "   T y p e = " h t t p : / / s c h e m a s . o p e n x m l f o r m a t s . o r g / o f f i c e D o c u m e n t / 2 0 0 6 / r e l a t i o n s h i p s / s l i d e L a y o u t " / > < R e l a t i o n s h i p   I d = " r I d 1 1 "   T a r g e t = " . . / s l i d e L a y o u t s / s l i d e L a y o u t 1 1 . x m l "   T y p e = " h t t p : / / s c h e m a s . o p e n x m l f o r m a t s . o r g / o f f i c e D o c u m e n t / 2 0 0 6 / r e l a t i o n s h i p s / s l i d e L a y o u t " / > < R e l a t i o n s h i p   I d = " r I d 1 2 "   T a r g e t = " . . / s l i d e L a y o u t s / s l i d e L a y o u t 1 2 . x m l "   T y p e = " h t t p : / / s c h e m a s . o p e n x m l f o r m a t s . o r g / o f f i c e D o c u m e n t / 2 0 0 6 / r e l a t i o n s h i p s / s l i d e L a y o u t " / > < R e l a t i o n s h i p   I d = " r I d 1 3 "   T a r g e t = " . . / s l i d e L a y o u t s / s l i d e L a y o u t 1 3 . x m l "   T y p e = " h t t p : / / s c h e m a s . o p e n x m l f o r m a t s . o r g / o f f i c e D o c u m e n t / 2 0 0 6 / r e l a t i o n s h i p s / s l i d e L a y o u t " / > < R e l a t i o n s h i p   I d = " r I d 1 4 "   T a r g e t = " . . / s l i d e L a y o u t s / s l i d e L a y o u t 1 4 . x m l "   T y p e = " h t t p : / / s c h e m a s . o p e n x m l f o r m a t s . o r g / o f f i c e D o c u m e n t / 2 0 0 6 / r e l a t i o n s h i p s / s l i d e L a y o u t " / > < R e l a t i o n s h i p   I d = " r I d 1 5 "   T a r g e t = " . . / s l i d e L a y o u t s / s l i d e L a y o u t 1 5 . x m l "   T y p e = " h t t p : / / s c h e m a s . o p e n x m l f o r m a t s . o r g / o f f i c e D o c u m e n t / 2 0 0 6 / r e l a t i o n s h i p s / s l i d e L a y o u t " / > < R e l a t i o n s h i p   I d = " r I d 1 6 "   T a r g e t = " . . / s l i d e L a y o u t s / s l i d e L a y o u t 1 6 . x m l "   T y p e = " h t t p : / / s c h e m a s . o p e n x m l f o r m a t s . o r g / o f f i c e D o c u m e n t / 2 0 0 6 / r e l a t i o n s h i p s / s l i d e L a y o u t " / > < R e l a t i o n s h i p   I d = " r I d 1 7 "   T a r g e t = " . . / s l i d e L a y o u t s / s l i d e L a y o u t 1 7 . x m l "   T y p e = " h t t p : / / s c h e m a s . o p e n x m l f o r m a t s . o r g / o f f i c e D o c u m e n t / 2 0 0 6 / r e l a t i o n s h i p s / s l i d e L a y o u t " / > < R e l a t i o n s h i p   I d = " r I d 1 8 "   T a r g e t = " . . / t h e m e / t h e m e 1 . x m l "   T y p e = " h t t p : / / s c h e m a s . o p e n x m l f o r m a t s . o r g / o f f i c e D o c u m e n t / 2 0 0 6 / r e l a t i o n s h i p s / t h e m e " / > < R e l a t i o n s h i p   I d = " r I d 1 9 "   T a r g e t = " . . / m e d i a / i m a g e 5 3 . p n g "   T y p e = " h t t p : / / s c h e m a s . o p e n x m l f o r m a t s . o r g / o f f i c e D o c u m e n t / 2 0 0 6 / r e l a t i o n s h i p s / i m a g e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P r > < a : b l i p F i l l   d p i = " 0 "   r o t W i t h S h a p e = " 1 " > < a : b l i p   r : e m b e d = " r I d 1 9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P l a c e h o l d e r   1 " > < a : e x t L s t > < a : e x t   u r i = " { 3 5 3 B 3 2 D B - 1 2 6 4 - 4 0 0 C - A C A F - 6 C 4 6 1 2 1 1 4 B C D } " > < a 1 6 : c r e a t i o n I d   x m l n s : a 1 6 = " h t t p : / / s c h e m a s . m i c r o s o f t . c o m / o f f i c e / d r a w i n g / 2 0 1 0 / m a i n "   i d = " { 1 B 7 7 3 9 7 2 - 8 C B 5 - 4 7 1 6 - 8 E 3 7 - E 2 C D 6 E D A 2 8 E D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5 7 1 5 0 0 "   y = " 5 7 2 0 9 9 " / > < a : e x t   c x = " 8 0 0 1 0 0 0 "   c y = " 6 2 4 1 5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> < a : n o A u t o f i t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5 2 7 0 7 F 1 6 - 5 6 4 2 - 4 0 B 3 - 8 A F F - 0 6 1 0 1 4 6 C E 7 A 5 } " > < a 1 6 : c r e a t i o n I d   x m l n s : a 1 6 = " h t t p : / / s c h e m a s . m i c r o s o f t . c o m / o f f i c e / d r a w i n g / 2 0 1 0 / m a i n "   i d = " { B F B 0 A 6 4 2 - 0 B 2 7 - 4 B 2 6 - B 9 6 E - 3 E B 7 5 F 1 6 0 C E 7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7 1 5 0 0 "   y = " 1 2 7 6 3 5 0 " / > < a : e x t   c x = " 8 0 0 1 0 0 0 "   c y = " 3 2 8 9 2 2 6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D E 6 E 8 1 D 0 - 5 A D D - 4 7 B 2 - 9 0 7 B - D A F E B 7 C F 3 3 B B } " > < a 1 6 : c r e a t i o n I d   x m l n s : a 1 6 = " h t t p : / / s c h e m a s . m i c r o s o f t . c o m / o f f i c e / d r a w i n g / 2 0 1 0 / m a i n "   i d = " { 0 7 E 1 7 2 4 2 - 4 2 D 6 - 4 D 2 A - 9 E 7 5 - 5 5 1 3 5 8 1 2 B 2 0 3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0 " > < a : o f f   x = " 6 1 2 3 4 4 8 "   y = " 4 7 6 1 6 3 8 " / > < a : e x t   c x = " 2 4 5 0 1 4 8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r "   l v l = " 0 " > < a : d e f R P r   b = " 0 "   d i r t y = " 0 "   i = " 0 "   l a n g = " e n - U S "   s z = " 6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A 3 4 8 A 7 6 4 - B 1 6 A - 4 7 3 E - A 1 3 D - F 9 0 1 4 F 2 B A D 6 F } " > < a 1 6 : c r e a t i o n I d   x m l n s : a 1 6 = " h t t p : / / s c h e m a s . m i c r o s o f t . c o m / o f f i c e / d r a w i n g / 2 0 1 0 / m a i n "   i d = " { C F 3 2 2 3 B 1 - D 8 E E - 4 9 B A - B A D 6 - 4 B 1 3 1 B C A 6 9 5 0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3 1 2 4 2 0 0 "   y = " 4 7 7 1 2 3 3 " / > < a : e x t   c x = " 2 8 9 5 6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7 1 E 2 D 2 B 7 - 4 5 5 1 - 4 3 E D - B 3 F B - 4 8 A 2 1 C E 0 1 F 4 2 } " > < a 1 6 : c r e a t i o n I d   x m l n s : a 1 6 = " h t t p : / / s c h e m a s . m i c r o s o f t . c o m / o f f i c e / d r a w i n g / 2 0 1 0 / m a i n "   i d = " { 8 0 B E A 0 9 2 - 0 E 4 8 - 4 5 4 1 - 8 8 E 0 - 8 C E 0 3 8 2 7 B A 8 3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5 7 0 4 0 3 "   y = " 4 7 7 1 2 3 3 " / > < a : e x t   c x = " 2 4 6 2 6 0 4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p : s l d L a y o u t I d   i d = " 2 1 4 7 4 8 3 6 5 5 "   r : i d = " r I d 7 " / > < p : s l d L a y o u t I d   i d = " 2 1 4 7 4 8 3 6 5 6 "   r : i d = " r I d 8 " / > < p : s l d L a y o u t I d   i d = " 2 1 4 7 4 8 3 6 5 7 "   r : i d = " r I d 9 " / > < p : s l d L a y o u t I d   i d = " 2 1 4 7 4 8 3 6 5 8 "   r : i d = " r I d 1 0 " / > < p : s l d L a y o u t I d   i d = " 2 1 4 7 4 8 3 6 5 9 "   r : i d = " r I d 1 1 " / > < p : s l d L a y o u t I d   i d = " 2 1 4 7 4 8 3 6 6 0 "   r : i d = " r I d 1 2 " / > < p : s l d L a y o u t I d   i d = " 2 1 4 7 4 8 3 6 6 1 "   r : i d = " r I d 1 3 " / > < p : s l d L a y o u t I d   i d = " 2 1 4 7 4 8 3 6 6 2 "   r : i d = " r I d 1 4 " / > < p : s l d L a y o u t I d   i d = " 2 1 4 7 4 8 3 6 6 3 "   r : i d = " r I d 1 5 " / > < p : s l d L a y o u t I d   i d = " 2 1 4 7 4 8 3 6 6 4 "   r : i d = " r I d 1 6 " / > < p : s l d L a y o u t I d   i d = " 2 1 4 7 4 8 3 6 6 5 "   r : i d = " r I d 1 7 " / > < / p : s l d L a y o u t I d L s t > < p : t x S t y l e s > < p : t i t l e S t y l e > < a : l v l 1 p P r   a l g n = " l "   l v l = " 0 "   r t l = " f a l s e " > < a : l n S p c > < a : s p c P c t   v a l = " 1 0 0 0 0 0 " / > < / a : l n S p c > < a : s p c B e f > < a : s p c P c t   v a l = " 0 " / > < / a : s p c B e f > < a : b u N o n e / > < a : d e f R P r   b = " 1 "   c a p = " a l l "   d i r t y = " 0 "   i = " 0 "   l a n g = " e n - U S "   s z = " 3 2 0 0 " > < a : s o l i d F i l l > < a : s c h e m e C l r   v a l = " t x 2 " / > < / a : s o l i d F i l l > < a : l a t i n   t y p e f a c e = " + m j - l t " / > < / a : d e f R P r > < / a : l v l 1 p P r > < / p : t i t l e S t y l e > < p : b o d y S t y l e > < a : l v l 1 p P r   a l g n = " l "   i n d e n t = " - 3 4 2 9 0 0 "   l v l = " 0 "   m a r L = " 3 4 2 9 0 0 "   r t l = " f a l s e " > < a : l n S p c > < a : s p c P c t   v a l = " 1 0 0 0 0 0 " / > < / a : l n S p c > < a : s p c B e f > < a : s p c P t s   v a l = " 1 2 0 0 " / > < / a : s p c B e f > < a : b u C l r > < a : s c h e m e C l r   v a l = " a c c e n t 1 " / > < / a : b u C l r > < a : b u F o n t   t y p e f a c e = " A r i a l " / > < a : b u C h a r   c h a r = " " " / > < a : d e f R P r   b = " 0 "   d i r t y = " 0 "   i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i n d e n t = " - 2 8 5 7 5 0 "   l v l = " 1 "   m a r L = " 7 4 2 9 5 0 "   r t l = " f a l s e " > < a : l n S p c > < a : s p c P c t   v a l = " 1 0 0 0 0 0 " / > < / a : l n S p c > < a : s p c B e f > < a : s p c P t s   v a l = " 3 0 0 " / > < / a : s p c B e f > < a : b u C l r > < a : s c h e m e C l r   v a l = " t x 1 " > < a : l u m M o d   v a l = " 5 0 0 0 0 " / > < a : l u m O f f   v a l = " 5 0 0 0 0 " / > < / a : s c h e m e C l r > < / a : b u C l r > < a : b u F o n t   t y p e f a c e = " A r i a l " / > < a : b u C h a r   c h a r = " " " / > < a : d e f R P r   b = " 0 "   d i r t y = " 0 "   i = " 0 "   l a n g = " e n - U S "   s z = " 1 6 0 0 " > < a : s o l i d F i l l > < a : s c h e m e C l r   v a l = " t x 1 " / > < / a : s o l i d F i l l > < a : l a t i n   t y p e f a c e = " + m n - l t " / > < / a : d e f R P r > < / a : l v l 2 p P r > < a : l v l 3 p P r   a l g n = " l "   i n d e n t = " - 2 2 8 6 0 0 "   l v l = " 2 "   m a r L = " 1 1 4 3 0 0 0 "   r t l = " f a l s e " > < a : l n S p c > < a : s p c P c t   v a l = " 1 0 0 0 0 0 " / > < / a : l n S p c > < a : s p c B e f > < a : s p c P t s   v a l = " 3 0 0 " / > < / a : s p c B e f > < a : b u C l r > < a : s c h e m e C l r   v a l = " t x 1 " > < a : l u m M o d   v a l = " 5 0 0 0 0 " / > < a : l u m O f f   v a l = " 5 0 0 0 0 " / > < / a : s c h e m e C l r > < / a : b u C l r > < a : b u F o n t   t y p e f a c e = " A r i a l " / > < a : b u C h a r   c h a r = " " " / > < a : d e f R P r   b = " 0 "   d i r t y = " 0 "   i = " 0 "   l a n g = " e n - U S "   s z = " 1 4 0 0 " > < a : s o l i d F i l l > < a : s c h e m e C l r   v a l = " t x 1 " / > < / a : s o l i d F i l l > < a : l a t i n   t y p e f a c e = " + m n - l t " / > < / a : d e f R P r > < / a : l v l 3 p P r > < a : l v l 4 p P r   a l g n = " l "   i n d e n t = " - 2 2 8 6 0 0 "   l v l = " 3 "   m a r L = " 1 6 0 0 2 0 0 "   r t l = " f a l s e " > < a : l n S p c > < a : s p c P c t   v a l = " 1 0 0 0 0 0 " / > < / a : l n S p c > < a : s p c B e f > < a : s p c P t s   v a l = " 3 0 0 " / > < / a : s p c B e f > < a : b u C l r > < a : s c h e m e C l r   v a l = " t x 1 " > < a : l u m M o d   v a l = " 5 0 0 0 0 " / > < a : l u m O f f   v a l = " 5 0 0 0 0 " / > < / a : s c h e m e C l r > < / a : b u C l r > < a : b u F o n t   t y p e f a c e = " A r i a l " / > < a : b u C h a r   c h a r = " " " / > < a : d e f R P r   b = " 0 "   d i r t y = " 0 "   i = " 0 "   l a n g = " e n - U S "   s z = " 1 2 0 0 " > < a : s o l i d F i l l > < a : s c h e m e C l r   v a l = " t x 1 " / > < / a : s o l i d F i l l > < a : l a t i n   t y p e f a c e = " + m n - l t " / > < / a : d e f R P r > < / a : l v l 4 p P r > < a : l v l 5 p P r   a l g n = " l "   i n d e n t = " - 2 2 8 6 0 0 "   l v l = " 4 "   m a r L = " 2 0 5 7 4 0 0 "   r t l = " f a l s e " > < a : l n S p c > < a : s p c P c t   v a l = " 1 0 0 0 0 0 " / > < / a : l n S p c > < a : s p c B e f > < a : s p c P t s   v a l = " 3 0 0 " / > < / a : s p c B e f > < a : b u C l r > < a : s c h e m e C l r   v a l = " t x 1 " > < a : l u m M o d   v a l = " 5 0 0 0 0 " / > < a : l u m O f f   v a l = " 5 0 0 0 0 " / > < / a : s c h e m e C l r > < / a : b u C l r > < a : b u F o n t   t y p e f a c e = " A r i a l " / > < a : b u C h a r   c h a r = " " " / > < a : d e f R P r   b = " 0 "   d i r t y = " 0 "   i = " 0 "   l a n g = " e n - U S "   s z = " 1 1 0 0 " > < a : s o l i d F i l l > < a : s c h e m e C l r   v a l = " t x 1 " / > < / a : s o l i d F i l l > < a : l a t i n   t y p e f a c e = " + m n - l t " / > < / a : d e f R P r > < / a : l v l 5 p P r > < a : l v l 6 p P r   a l g n = " l "   i n d e n t = " - 2 2 8 6 0 0 "   l v l = " 5 "   m a r L = " 2 5 1 4 6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1 " /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1 " /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1 " /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1 " /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. j p e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p n g "   T y p e = " h t t p : / / s c h e m a s . o p e n x m l f o r m a t s . o r g / o f f i c e D o c u m e n t / 2 0 0 6 / r e l a t i o n s h i p s / i m a g e " / > < R e l a t i o n s h i p   I d = " r I d 3 "   T a r g e t = " . . / m e d i a / i m a g e 1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2 . p n g "   T y p e = " h t t p : / / s c h e m a s . o p e n x m l f o r m a t s . o r g / o f f i c e D o c u m e n t / 2 0 0 6 / r e l a t i o n s h i p s / i m a g e " / > < R e l a t i o n s h i p   I d = " r I d 3 "   T a r g e t = " . . / m e d i a / i m a g e 1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4 . p n g "   T y p e = " h t t p : / / s c h e m a s . o p e n x m l f o r m a t s . o r g / o f f i c e D o c u m e n t / 2 0 0 6 / r e l a t i o n s h i p s / i m a g e " / > < R e l a t i o n s h i p   I d = " r I d 3 "   T a r g e t = " . . / m e d i a / i m a g e 1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6 . p n g "   T y p e = " h t t p : / / s c h e m a s . o p e n x m l f o r m a t s . o r g / o f f i c e D o c u m e n t / 2 0 0 6 / r e l a t i o n s h i p s / i m a g e " / > < R e l a t i o n s h i p   I d = " r I d 3 "   T a r g e t = " . . / m e d i a / i m a g e 1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8 . p n g "   T y p e = " h t t p : / / s c h e m a s . o p e n x m l f o r m a t s . o r g / o f f i c e D o c u m e n t / 2 0 0 6 / r e l a t i o n s h i p s / i m a g e " / > < R e l a t i o n s h i p   I d = " r I d 3 "   T a r g e t = " . . / m e d i a / i m a g e 1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0 . p n g "   T y p e = " h t t p : / / s c h e m a s . o p e n x m l f o r m a t s . o r g / o f f i c e D o c u m e n t / 2 0 0 6 / r e l a t i o n s h i p s / i m a g e " / > < R e l a t i o n s h i p   I d = " r I d 3 "   T a r g e t = " . . / m e d i a / i m a g e 2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2 . p n g "   T y p e = " h t t p : / / s c h e m a s . o p e n x m l f o r m a t s . o r g / o f f i c e D o c u m e n t / 2 0 0 6 / r e l a t i o n s h i p s / i m a g e " / > < R e l a t i o n s h i p   I d = " r I d 3 "   T a r g e t = " . . / m e d i a / i m a g e 2 3 . p n g "   T y p e = " h t t p : / / s c h e m a s . o p e n x m l f o r m a t s . o r g / o f f i c e D o c u m e n t / 2 0 0 6 / r e l a t i o n s h i p s / i m a g e " / > < R e l a t i o n s h i p   I d = " r I d 4 "   T a r g e t = " . . / m e d i a / i m a g e 2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5 . p n g "   T y p e = " h t t p : / / s c h e m a s . o p e n x m l f o r m a t s . o r g / o f f i c e D o c u m e n t / 2 0 0 6 / r e l a t i o n s h i p s / i m a g e " / > < R e l a t i o n s h i p   I d = " r I d 3 "   T a r g e t = " . . / m e d i a / i m a g e 2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7 . p n g "   T y p e = " h t t p : / / s c h e m a s . o p e n x m l f o r m a t s . o r g / o f f i c e D o c u m e n t / 2 0 0 6 / r e l a t i o n s h i p s / i m a g e " / > < R e l a t i o n s h i p   I d = " r I d 3 "   T a r g e t = " . . / m e d i a / i m a g e 2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9 . p n g "   T y p e = " h t t p : / / s c h e m a s . o p e n x m l f o r m a t s . o r g / o f f i c e D o c u m e n t / 2 0 0 6 / r e l a t i o n s h i p s / i m a g e " / > < R e l a t i o n s h i p   I d = " r I d 3 "   T a r g e t = " . . / m e d i a / i m a g e 3 0 . p n g "   T y p e = " h t t p : / / s c h e m a s . o p e n x m l f o r m a t s . o r g / o f f i c e D o c u m e n t / 2 0 0 6 / r e l a t i o n s h i p s / i m a g e " / > < R e l a t i o n s h i p   I d = " r I d 4 "   T a r g e t = " . . / m e d i a / i m a g e 3 1 . p n g "   T y p e = " h t t p : / / s c h e m a s . o p e n x m l f o r m a t s . o r g / o f f i c e D o c u m e n t / 2 0 0 6 / r e l a t i o n s h i p s / i m a g e " / > < R e l a t i o n s h i p   I d = " r I d 5 "   T a r g e t = " . . / m e d i a / i m a g e 3 2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3 . p n g "   T y p e = " h t t p : / / s c h e m a s . o p e n x m l f o r m a t s . o r g / o f f i c e D o c u m e n t / 2 0 0 6 / r e l a t i o n s h i p s / i m a g e " / > < R e l a t i o n s h i p   I d = " r I d 3 "   T a r g e t = " . . / m e d i a / i m a g e 3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5 . p n g "   T y p e = " h t t p : / / s c h e m a s . o p e n x m l f o r m a t s . o r g / o f f i c e D o c u m e n t / 2 0 0 6 / r e l a t i o n s h i p s / i m a g e " / > < R e l a t i o n s h i p   I d = " r I d 3 "   T a r g e t = " . . / m e d i a / i m a g e 3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7 . p n g "   T y p e = " h t t p : / / s c h e m a s . o p e n x m l f o r m a t s . o r g / o f f i c e D o c u m e n t / 2 0 0 6 / r e l a t i o n s h i p s / i m a g e " / > < R e l a t i o n s h i p   I d = " r I d 3 "   T a r g e t = " . . / m e d i a / i m a g e 3 8 . p n g "   T y p e = " h t t p : / / s c h e m a s . o p e n x m l f o r m a t s . o r g / o f f i c e D o c u m e n t / 2 0 0 6 / r e l a t i o n s h i p s / i m a g e " / > < R e l a t i o n s h i p   I d = " r I d 4 "   T a r g e t = " . . / m e d i a / i m a g e 3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0 . p n g "   T y p e = " h t t p : / / s c h e m a s . o p e n x m l f o r m a t s . o r g / o f f i c e D o c u m e n t / 2 0 0 6 / r e l a t i o n s h i p s / i m a g e " / > < R e l a t i o n s h i p   I d = " r I d 3 "   T a r g e t = " . . / m e d i a / i m a g e 4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2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3 . p n g "   T y p e = " h t t p : / / s c h e m a s . o p e n x m l f o r m a t s . o r g / o f f i c e D o c u m e n t / 2 0 0 6 / r e l a t i o n s h i p s / i m a g e " / > < R e l a t i o n s h i p   I d = " r I d 3 "   T a r g e t = " . . / m e d i a / i m a g e 4 4 . p n g "   T y p e = " h t t p : / / s c h e m a s . o p e n x m l f o r m a t s . o r g / o f f i c e D o c u m e n t / 2 0 0 6 / r e l a t i o n s h i p s / i m a g e " / > < R e l a t i o n s h i p   I d = " r I d 4 "   T a r g e t = " . . / m e d i a / i m a g e 4 5 . p n g "   T y p e = " h t t p : / / s c h e m a s . o p e n x m l f o r m a t s . o r g / o f f i c e D o c u m e n t / 2 0 0 6 / r e l a t i o n s h i p s / i m a g e " / > < R e l a t i o n s h i p   I d = " r I d 5 "   T a r g e t = " . . / m e d i a / i m a g e 4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7 . p n g "   T y p e = " h t t p : / / s c h e m a s . o p e n x m l f o r m a t s . o r g / o f f i c e D o c u m e n t / 2 0 0 6 / r e l a t i o n s h i p s / i m a g e " / > < R e l a t i o n s h i p   I d = " r I d 3 "   T a r g e t = " . . / m e d i a / i m a g e 4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9 . p n g "   T y p e = " h t t p : / / s c h e m a s . o p e n x m l f o r m a t s . o r g / o f f i c e D o c u m e n t / 2 0 0 6 / r e l a t i o n s h i p s / i m a g e " / > < R e l a t i o n s h i p   I d = " r I d 3 "   T a r g e t = " . . / m e d i a / i m a g e 5 0 . p n g "   T y p e = " h t t p : / / s c h e m a s . o p e n x m l f o r m a t s . o r g / o f f i c e D o c u m e n t / 2 0 0 6 / r e l a t i o n s h i p s / i m a g e " / > < R e l a t i o n s h i p   I d = " r I d 4 "   T a r g e t = " . . / m e d i a / i m a g e 5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3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3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. p n g "   T y p e = " h t t p : / / s c h e m a s . o p e n x m l f o r m a t s . o r g / o f f i c e D o c u m e n t / 2 0 0 6 / r e l a t i o n s h i p s / i m a g e " / > < R e l a t i o n s h i p   I d = " r I d 3 "   T a r g e t = " . . / m e d i a / i m a g e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. p n g "   T y p e = " h t t p : / / s c h e m a s . o p e n x m l f o r m a t s . o r g / o f f i c e D o c u m e n t / 2 0 0 6 / r e l a t i o n s h i p s / i m a g e " / > < R e l a t i o n s h i p   I d = " r I d 3 "   T a r g e t = " . . / m e d i a / i m a g e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. p n g "   T y p e = " h t t p : / / s c h e m a s . o p e n x m l f o r m a t s . o r g / o f f i c e D o c u m e n t / 2 0 0 6 / r e l a t i o n s h i p s / i m a g e " / > < R e l a t i o n s h i p   I d = " r I d 3 "   T a r g e t = " . . / m e d i a / i m a g e 8 . p n g "   T y p e = " h t t p : / / s c h e m a s . o p e n x m l f o r m a t s . o r g / o f f i c e D o c u m e n t / 2 0 0 6 / r e l a t i o n s h i p s / i m a g e " / > < R e l a t i o n s h i p   I d = " r I d 4 "   T a r g e t = " . . / m e d i a / i m a g e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3 " > < a : e x t L s t > < a : e x t   u r i = " { 7 C B A F F 8 9 - 8 7 0 F - 4 6 C 2 - 9 F E B - A 8 4 A 2 C D 6 E 7 0 B } " > < a 1 6 : c r e a t i o n I d   x m l n s : a 1 6 = " h t t p : / / s c h e m a s . m i c r o s o f t . c o m / o f f i c e / d r a w i n g / 2 0 1 0 / m a i n "   i d = " { 5 7 0 7 3 D B B - F D 5 A - 4 F D 2 - 8 8 1 6 - 1 8 A 5 9 6 3 2 D 4 F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3 2 5 2 0 6 3 "   y = " 7 6 7 7 5 3 " / > < a : e x t   c x = " 2 3 3 7 3 2 0 "   c y = " 1 3 9 9 1 2 7 " / > < / a : x f r m > < a : p r s t G e o m   p r s t = " r e c t " > < a : a v L s t / > < / a : p r s t G e o m > < a : n o F i l l / > < a : l n > < a : n o F i l l / > < / a : l n > < / p : s p P r > < / p : p i c > < p : s p > < p : n v S p P r > < p : c N v P r   i d = " 3 "   n a m e = " T e x t B o x   4 " > < a : e x t L s t > < a : e x t   u r i = " { 8 2 E F 2 C 6 D - E B B A - 4 8 1 5 - 8 5 E 3 - F A 7 D D 5 1 E 6 B 7 A } " > < a 1 6 : c r e a t i o n I d   x m l n s : a 1 6 = " h t t p : / / s c h e m a s . m i c r o s o f t . c o m / o f f i c e / d r a w i n g / 2 0 1 0 / m a i n "   i d = " { 5 E F 8 7 0 6 B - B A 6 7 - 4 F 0 8 - 8 9 0 0 - D 1 8 B 5 0 F 1 8 9 4 A } " / > < / a : e x t > < / a : e x t L s t > < / p : c N v P r > < p : c N v S p P r   t x B o x = " 1 " / > < p : n v P r / > < / p : n v S p P r > < p : s p P r > < a : x f r m   r o t = " 0 " > < a : o f f   x = " 1 1 4 3 0 0 "   y = " 1 8 9 6 0 3 5 " / > < a : e x t   c x = " 8 6 1 2 8 4 1 "   c y = " 1 2 3 6 4 1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c t r " > < a : l n S p c > < a : s p c P c t   v a l = " 1 0 7 0 0 0 " / > < / a : l n S p c > < a : s p c A f t > < a : s p c P t s   v a l = " 8 0 0 " / > < / a : s p c A f t > < / a : p P r > < a : r > < a : r P r   b = " 1 "   d i r t y = " 0 "   l a n g = " e n - U S "   s z = " 3 2 0 0 " > < a : s o l i d F i l l > < a : s c h e m e C l r   v a l = " a c c e n t 4 " / > < / a : s o l i d F i l l > < a : l a t i n   t y p e f a c e = " B o o k   A n t i q u a " / > < / a : r P r > < a : t > M I C R O   C R E D I T   D E F A U L T E R   P R O J E C T < / a : t > < / a : r > < / a : p > < a : p > < a : p P r   a l g n = " c t r " > < a : l n S p c > < a : s p c P c t   v a l = " 1 0 7 0 0 0 " / > < / a : l n S p c > < a : s p c A f t > < a : s p c P t s   v a l = " 8 0 0 " / > < / a : s p c A f t > < / a : p P r > < a : r > < a : r P r   d i r t y = " 0 "   l a n g = " e n - U S "   s z = " 3 2 0 0 " > < a : l a t i n   t y p e f a c e = " B o o k   A n t i q u a " / > < / a : r P r > < a : t > � < / a : t > < / a : r > < a : e n d P a r a R P r   d i r t y = " 0 "   l a n g = " e n - U S "   s z = " 3 2 0 0 " > < a : l a t i n   t y p e f a c e = " B o o k   A n t i q u a " / > < / a : e n d P a r a R P r > < / a : p > < / p : t x B o d y > < / p : s p > < p : s p > < p : n v S p P r > < p : c N v P r   i d = " 4 "   n a m e = " T e x t B o x   5 " > < a : e x t L s t > < a : e x t   u r i = " { B 3 E F 9 E 0 F - 2 6 E 4 - 4 5 D 5 - A 7 3 A - 9 E 3 E 3 D 8 8 8 9 0 1 } " > < a 1 6 : c r e a t i o n I d   x m l n s : a 1 6 = " h t t p : / / s c h e m a s . m i c r o s o f t . c o m / o f f i c e / d r a w i n g / 2 0 1 0 / m a i n "   i d = " { 4 1 B E 1 8 1 6 - 7 A 8 C - 4 2 D 3 - A 1 8 7 - 0 C B 8 9 A E F B F 4 B } " / > < / a : e x t > < / a : e x t L s t > < / p : c N v P r > < p : c N v S p P r   t x B o x = " 1 " / > < p : n v P r / > < / p : n v S p P r > < p : s p P r > < a : x f r m   r o t = " 0 " > < a : o f f   x = " 3 4 9 3 6 4 6 "   y = " 2 9 7 3 5 2 4 " / > < a : e x t   c x = " 2 1 5 6 6 9 8 "   c y = " 1 5 5 0 8 4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l v l = " 1 " > < a : l n S p c > < a : s p c P c t   v a l = " 1 0 7 0 0 0 " / > < / a : l n S p c > < a : s p c A f t > < a : s p c P t s   v a l = " 8 0 0 " / > < / a : s p c A f t > < / a : p P r > < a : r > < a : r P r   d i r t y = " 0 "   l a n g = " e n - U S " / > < a : t > P u r a m   < / a : t > < / a : r > < a : r > < a : r P r   d i r t y = " 0 "   e r r = " 1 "   l a n g = " e n - U S " / > < a : t > N a g a r a j u < / a : t > < / a : r > < a : r > < a : r P r   d i r t y = " 0 "   l a n g = " e n - U S " / > < a : t >   < / a : t > < / a : r > < / a : p > < a : p > < a : p P r   l v l = " 1 " > < a : l n S p c > < a : s p c P c t   v a l = " 1 0 7 0 0 0 " / > < / a : l n S p c > < a : s p c A f t > < a : s p c P t s   v a l = " 8 0 0 " / > < / a : s p c A f t > < / a : p P r > < a : r > < a : r P r   d i r t y = " 0 "   l a n g = " e n - U S " / > < a : t > I n t e r n s h i p - 2 3 < / a : t > < / a : r > < / a : p > < a : p > < a : p P r > < a : l n S p c > < a : s p c P c t   v a l = " 1 0 7 0 0 0 " / > < / a : l n S p c > < a : s p c A f t > < a : s p c P t s   v a l = " 8 0 0 " / > < / a : s p c A f t > < / a : p P r > < a : r > < a : r P r   d i r t y = " 0 "   l a n g = " e n - U S " / > < a : t >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B C E 0 F E 0 5 - D 8 C 0 - 4 0 9 2 - A E 0 9 - E 6 F 6 0 C 7 9 5 3 5 9 } " > < p 1 4 : c r e a t i o n I d   x m l n s : p 1 4 = " h t t p : / / s c h e m a s . m i c r o s o f t . c o m / o f f i c e / p o w e r p o i n t / 2 0 1 0 / m a i n "   v a l = " 1 6 5 1 7 7 8 8 9 9 0 4 6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7 A 7 F 8 5 7 7 - F 3 1 1 - 4 B 7 D - 9 9 2 8 - F D E 7 9 E 8 4 3 0 3 F } " > < a 1 6 : c r e a t i o n I d   x m l n s : a 1 6 = " h t t p : / / s c h e m a s . m i c r o s o f t . c o m / o f f i c e / d r a w i n g / 2 0 1 0 / m a i n "   i d = " { A C 3 E A 2 6 A - C B C A - 4 2 1 9 - 8 2 2 8 - 2 5 3 D 0 7 9 2 0 2 3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1 2 6 7 4 "   y = " 1 4 8 4 6 9 " / > < a : e x t   c x = " 2 3 9 5 2 0 1 "   c y = " 1 9 9 6 3 1 4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2 A 6 8 8 9 3 8 - 8 6 7 5 - 4 4 5 6 - 8 1 3 1 - 4 F B 2 D C A A E 5 1 6 } " > < a 1 6 : c r e a t i o n I d   x m l n s : a 1 6 = " h t t p : / / s c h e m a s . m i c r o s o f t . c o m / o f f i c e / d r a w i n g / 2 0 1 0 / m a i n "   i d = " { 9 C 8 0 3 A 9 0 - 5 C D 0 - 4 D E E - 8 2 8 8 - 6 D 9 2 2 F A 9 B C C B } " / > < / a : e x t > < / a : e x t L s t > < / p : c N v P r > < p : c N v S p P r   t x B o x = " 1 " / > < p : n v P r / > < / p : n v S p P r > < p : s p P r > < a : x f r m   r o t = " 0 " > < a : o f f   x = " 3 2 7 4 3 5 8 "   y = " 7 5 9 7 5 8 " / > < a : e x t   c x = " 4 2 8 9 6 1 3 "   c y = " 4 8 4 7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 c a n   s e e   t h a t   t h e   d a t a   h a s   n o   n u l l   v a l u e s   i n   i t   a n d   s o   h e a t m a p   i s   w i t h   u n i c o l o u r e d . < / a : t > < / a : r > < a : e n d P a r a R P r   d i r t y = " 0 "   i = " 0 "   l a n g = " e n - U S " > < a : l a t i n   t y p e f a c e = " B o o k   A n t i q u a " / > < / a : e n d P a r a R P r > < / a : p > < / p : t x B o d y > < / p : s p > < p : s p > < p : n v S p P r > < p : c N v P r   i d = " 4 "   n a m e = " T e x t B o x   4 " > < a : e x t L s t > < a : e x t   u r i = " { D C 9 6 6 E 5 2 - 4 1 C 0 - 4 3 9 3 - 9 6 9 8 - 9 F C A C 1 9 6 7 B 8 9 } " > < a 1 6 : c r e a t i o n I d   x m l n s : a 1 6 = " h t t p : / / s c h e m a s . m i c r o s o f t . c o m / o f f i c e / d r a w i n g / 2 0 1 0 / m a i n "   i d = " { A D B 6 C 6 6 C - 0 3 6 E - 4 6 8 6 - 9 E E 2 - 8 C A D 4 7 9 D 8 A 1 2 } " / > < / a : e x t > < / a : e x t L s t > < / p : c N v P r > < p : c N v S p P r   t x B o x = " 1 " / > < p : n v P r / > < / p : n v S p P r > < p : s p P r > < a : x f r m   r o t = " 0 " > < a : o f f   x = " 3 5 0 9 6 8 3 "   y = " 2 1 4 4 7 8 4 " / > < a : e x t   c x = " 2 9 5 8 3 5 3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2 4 0 0 " > < a : l a t i n   t y p e f a c e = " B o o k   A n t i q u a " / > < / a : r P r > < a : t > P R E - P R O C E S S I N G : < / a : t > < / a : r > < a : e n d P a r a R P r   b = " 1 "   d i r t y = " 0 "   l a n g = " e n - U S "   s z = " 2 4 0 0 " > < a : l a t i n   t y p e f a c e = " B o o k   A n t i q u a " / > < / a : e n d P a r a R P r > < / a : p > < / p : t x B o d y > < / p : s p > < p : p i c > < p : n v P i c P r > < p : c N v P r   i d = " 5 "   n a m e = " P i c t u r e   6 " > < a : e x t L s t > < a : e x t   u r i = " { 2 E B B 5 5 E 2 - 0 D 5 E - 4 3 C 3 - A E 1 1 - 7 E 3 E B A A E F A E 9 } " > < a 1 6 : c r e a t i o n I d   x m l n s : a 1 6 = " h t t p : / / s c h e m a s . m i c r o s o f t . c o m / o f f i c e / d r a w i n g / 2 0 1 0 / m a i n "   i d = " { E E C 7 F 6 C F - E A 2 0 - 4 4 F 3 - 9 6 B D - C 9 C E 8 3 F 8 B 7 7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1 1 2 6 7 4 "   y = " 2 9 9 6 2 8 9 " / > < a : e x t   c x = " 2 6 9 1 9 9 8 "   c y = " 1 4 6 8 8 8 2 " / > < / a : x f r m > < a : p r s t G e o m   p r s t = " r e c t " > < a : a v L s t / > < / a : p r s t G e o m > < a : n o F i l l / > < / p : s p P r > < / p : p i c > < p : s p > < p : n v S p P r > < p : c N v P r   i d = " 6 "   n a m e = " T e x t B o x   7 " > < a : e x t L s t > < a : e x t   u r i = " { E 4 5 F 7 E 3 C - 2 A C 5 - 4 6 C C - 8 4 6 3 - 9 E 1 1 B 5 6 B 3 6 2 D } " > < a 1 6 : c r e a t i o n I d   x m l n s : a 1 6 = " h t t p : / / s c h e m a s . m i c r o s o f t . c o m / o f f i c e / d r a w i n g / 2 0 1 0 / m a i n "   i d = " { 5 9 3 8 6 B 8 D - 9 2 8 0 - 4 0 2 A - 8 F 9 B - 7 3 9 6 1 9 2 C 3 6 E C } " / > < / a : e x t > < / a : e x t L s t > < / p : c N v P r > < p : c N v S p P r   t x B o x = " 1 " / > < p : n v P r / > < / p : n v S p P r > < p : s p P r > < a : x f r m   r o t = " 0 " > < a : o f f   x = " 3 2 0 7 1 2 3 "   y = " 3 1 6 0 4 7 7 " / > < a : e x t   c x = " 5 8 2 4 2 0 2 "   c y = " 9 2 7 4 2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b = " 1 "   d i r t y = " 0 "   i = " 0 "   l a n g = " e n - U S " > < a : l a t i n   t y p e f a c e = " H e l v e t i c a   N e u e " / > < / a : r P r > < a : t > � < / a : t > < / a : r > < a : r > < a : r P r   b = " 1 "   d i r t y = " 0 "   i = " 0 "   l a n g = " e n - U S " > < a : l a t i n   t y p e f a c e = " B o o k   A n t i q u a " / > < / a : r P r > < a : t > H e r e   f i r s t   o f   a l l   w e   h a v e   s e e n   t h e   d a t a   p r e s e n t   i n   t h e   c o l u m n    p c i r c l e    a n d   w h i c h   w e   g o t   t o   k n o w   t h a t   i s   s a m e   t h r o u g h o u t   t h e   r e c o r d s   a n d   s o   w e   c a n   d e l e t e   t h e   c o l u m n   a s   i t   i s   o f   n o   u s e   f o r   o u r   p r e d i c t i o n . < / a : t > < / a : r > < a : e n d P a r a R P r   b = " 1 "   d i r t y = " 0 "   i = " 0 "   l a n g = " e n - U S " > < a : l a t i n   t y p e f a c e = " B o o k   A n t i q u a " / > < / a : e n d P a r a R P r > < / a : p > < / p : t x B o d y > < / p : s p > < / p : s p T r e e > < p : e x t L s t > < p : e x t   u r i = " { 3 9 4 C A 1 4 3 - 6 1 1 5 - 4 6 4 D - 8 9 6 7 - 4 2 E 9 0 8 0 0 4 0 2 0 } " > < p 1 4 : c r e a t i o n I d   x m l n s : p 1 4 = " h t t p : / / s c h e m a s . m i c r o s o f t . c o m / o f f i c e / p o w e r p o i n t / 2 0 1 0 / m a i n "   v a l = " 1 6 5 1 7 7 8 8 9 9 0 7 1 " / > < / p : e x t > < / p : e x t L s t > < / p : c S l d > < p : c l r M a p O v r > < a : m a s t e r C l r M a p p i n g / > < / p : c l r M a p O v r > < / p : s l d >
</file>

<file path=ppt/slides/slide1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2 3 A 8 6 2 C 1 - 2 3 F 2 - 4 1 0 E - 9 1 9 B - 2 C E 5 6 5 D 4 8 E 8 9 } " > < a 1 6 : c r e a t i o n I d   x m l n s : a 1 6 = " h t t p : / / s c h e m a s . m i c r o s o f t . c o m / o f f i c e / d r a w i n g / 2 0 1 0 / m a i n "   i d = " { 2 B 3 1 8 8 E 9 - 2 8 4 5 - 4 A A A - 8 F 9 D - 7 E 4 5 0 5 6 C 5 9 B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3 9 0 5 8 9 7 "   c y = " 2 7 5 6 6 4 6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8 5 1 C 5 D 1 E - 2 A 5 8 - 4 9 3 5 - A 3 6 F - F 9 C 6 5 8 6 D 4 0 4 E } " > < a 1 6 : c r e a t i o n I d   x m l n s : a 1 6 = " h t t p : / / s c h e m a s . m i c r o s o f t . c o m / o f f i c e / d r a w i n g / 2 0 1 0 / m a i n "   i d = " { 6 4 7 D A 6 6 7 - 1 0 A 7 - 4 5 5 D - B 5 B 4 - 6 8 6 1 C 2 2 4 C 5 F C } " / > < / a : e x t > < / a : e x t L s t > < / p : c N v P r > < p : c N v S p P r   t x B o x = " 1 " / > < p : n v P r / > < / p : n v S p P r > < p : s p P r > < a : x f r m   r o t = " 0 " > < a : o f f   x = " 4 4 1 7 3 5 9 "   y = " 6 1 8 5 6 4 " / > < a : e x t   c x = " 4 6 0 5 6 1 7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 c a n   s e e   t h a t   t h e   a d d i t i o n a l   c o l u m n s   a r e   a d d e d   a t   t h e   e n d   o f   t h e   d a t a f r a m e   a n d   n e x t l y   t h e   p a r e n t   c o l u m n   i s   d r o p p e d   f r o m   t h e   d a t a f r a m e < / a : t > < / a : r > < a : e n d P a r a R P r   d i r t y = " 0 "   i = " 0 "   l a n g = " e n - U S " > < a : l a t i n   t y p e f a c e = " B o o k   A n t i q u a " / > < / a : e n d P a r a R P r > < / a : p > < / p : t x B o d y > < / p : s p > < p : p i c > < p : n v P i c P r > < p : c N v P r   i d = " 4 "   n a m e = " P i c t u r e   5 " > < a : e x t L s t > < a : e x t   u r i = " { D D 8 A 1 9 2 9 - 9 B 2 7 - 4 1 C 5 - B 6 0 E - 5 D 8 B 8 0 E A D 2 1 2 } " > < a 1 6 : c r e a t i o n I d   x m l n s : a 1 6 = " h t t p : / / s c h e m a s . m i c r o s o f t . c o m / o f f i c e / d r a w i n g / 2 0 1 0 / m a i n "   i d = " { F 5 E 2 7 1 F 9 - A 7 D C - 4 F 0 D - A B 5 9 - 5 5 0 F 8 F 0 C 9 E 8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4 7 5 3 5 3 5 "   y = " 1 9 0 0 6 4 1 " / > < a : e x t   c x = " 4 3 9 0 4 6 5 "   c y = " 3 2 4 2 8 5 8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E F 8 1 5 0 5 8 - F C 9 F - 4 0 D 9 - B 9 3 C - 3 2 2 4 E C C C 5 0 2 C } " > < a 1 6 : c r e a t i o n I d   x m l n s : a 1 6 = " h t t p : / / s c h e m a s . m i c r o s o f t . c o m / o f f i c e / d r a w i n g / 2 0 1 0 / m a i n "   i d = " { 9 C 2 C B 7 A 0 - B C 1 E - 4 0 4 B - B 9 0 2 - 6 C F 7 9 C 5 E 4 0 A B } " / > < / a : e x t > < / a : e x t L s t > < / p : c N v P r > < p : c N v S p P r   t x B o x = " 1 " / > < p : n v P r / > < / p : n v S p P r > < p : s p P r > < a : x f r m   r o t = " 0 " > < a : o f f   x = " 2 1 5 1 5 3 "   y = " 3 5 2 3 1 2 9 " / > < a : e x t   c x = " 4 1 7 5 3 1 2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 t h e   n e w l y   c r e a t e d   c o l u m n    p y e a r    h a s   t h e   e n t i r e   d a t a   f i l l e d   w i t h   o n l y   o n e   t y p e   o f   d a t a   a n d   i s   n o   u s e   a n d   s o   w e   c a n   d r o p   t h i s   c o l u m n . < / a : t > < / a : r > < a : e n d P a r a R P r   d i r t y = " 0 "   i = " 0 "   l a n g = " e n - U S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B 6 5 1 9 D E 9 - 9 8 B 3 - 4 9 B 0 - A B 7 9 - E 5 8 4 A 3 A 1 4 5 D 7 } " > < a 1 6 : c r e a t i o n I d   x m l n s : a 1 6 = " h t t p : / / s c h e m a s . m i c r o s o f t . c o m / o f f i c e / d r a w i n g / 2 0 1 0 / m a i n "   i d = " { 3 F A A B 4 1 A - A 0 F 8 - 4 1 5 2 - A 1 0 E - 8 5 7 A 3 7 A C A 5 5 8 } " / > < / a : e x t > < / a : e x t L s t > < / p : c N v P r > < p : c N v S p P r / > < p : n v P r / > < / p : n v S p P r > < p : s p P r > < a : x f r m   r o t = " 0 " > < a : o f f   x = " 4 0 2 7 3 9 4 "   y = " 2 1 3 1 3 5 9 " / > < a : e x t   c x = " 6 4 5 4 5 9 "   c y = " 2 6 8 9 4 1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7 5 E 6 F E C A - F B 5 0 - 4 2 5 6 - 8 F 3 8 - 6 D 9 6 2 3 4 0 9 C 7 1 } " > < p 1 4 : c r e a t i o n I d   x m l n s : p 1 4 = " h t t p : / / s c h e m a s . m i c r o s o f t . c o m / o f f i c e / p o w e r p o i n t / 2 0 1 0 / m a i n "   v a l = " 1 6 5 1 7 7 8 8 9 9 0 7 4 " / > < / p : e x t > < / p : e x t L s t > < / p : c S l d > < p : c l r M a p O v r > < a : m a s t e r C l r M a p p i n g / > < / p : c l r M a p O v r > < / p : s l d >
</file>

<file path=ppt/slides/slide1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2 9 2 B 2 9 6 9 - D 9 5 0 - 4 C F C - 9 A A D - 6 A 5 C 9 4 8 6 5 0 7 2 } " > < a 1 6 : c r e a t i o n I d   x m l n s : a 1 6 = " h t t p : / / s c h e m a s . m i c r o s o f t . c o m / o f f i c e / d r a w i n g / 2 0 1 0 / m a i n "   i d = " { 1 D 3 B 6 B E B - 3 A 8 C - 4 A 4 5 - 8 5 F C - E 0 E 1 0 B 7 3 3 5 2 6 } " / > < / a : e x t > < / a : e x t L s t > < / p : c N v P r > < p : c N v S p P r   t x B o x = " 1 " / > < p : n v P r / > < / p : n v S p P r > < p : s p P r > < a : x f r m   r o t = " 0 " > < a : o f f   x = " 3 0 1 2 1 4 1 "   y = " 1 6 8 0 6 6 " / > < a : e x t   c x = " 2 7 4 3 1 9 9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2 4 0 0 " > < a : l a t i n   t y p e f a c e = " B o o k   A n t i q u a " / > < / a : r P r > < a : t > V I S U A L I Z A T I O N : < / a : t > < / a : r > < a : e n d P a r a R P r   b = " 1 "   d i r t y = " 0 "   l a n g = " e n - U S "   s z = " 2 4 0 0 " > < a : l a t i n   t y p e f a c e = " B o o k   A n t i q u a " / > < / a : e n d P a r a R P r > < / a : p > < / p : t x B o d y > < / p : s p > < p : s p > < p : n v S p P r > < p : c N v P r   i d = " 3 "   n a m e = " T e x t B o x   2 " > < a : e x t L s t > < a : e x t   u r i = " { 1 5 4 9 B C 3 7 - A B A 9 - 4 5 D A - 8 B 4 B - 7 C 0 9 3 C 7 2 D 7 2 5 } " > < a 1 6 : c r e a t i o n I d   x m l n s : a 1 6 = " h t t p : / / s c h e m a s . m i c r o s o f t . c o m / o f f i c e / d r a w i n g / 2 0 1 0 / m a i n "   i d = " { D 4 E 5 F E 6 8 - A 5 5 4 - 4 1 5 2 - 9 F B D - 3 9 4 8 8 F 0 2 4 6 C F } " / > < / a : e x t > < / a : e x t L s t > < / p : c N v P r > < p : c N v S p P r   t x B o x = " 1 " / > < p : n v P r / > < / p : n v S p P r > < p : s p P r > < a : x f r m   r o t = " 0 " > < a : o f f   x = " 0 "   y = " 6 6 5 6 2 9 " / > < a : e x t   c x = " 6 2 7 3 0 5 3 "   c y = " 1 0 3 8 7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 H e r e   w e   w i l l   h a v e   a   l o o k   a t   t h e   v i s u a l i z a t i o n s   o f   f e w   o f   t h e   c o l u m n s . 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I N " > < a : l a t i n   t y p e f a c e = " B o o k   A n t i q u a " / > < / a : r P r > < a : t / > < / a : r > < / a : p > < a : p > < a : p P r / > < a : r > < a : r P r   b = " 1 "   d i r t y = " 0 "   l a n g = " e n - I N "   s z = " 2 4 0 0 " > < a : l a t i n   t y p e f a c e = " B o o k   A n t i q u a " / > < / a : r P r > < a : t >               < / a : t > < / a : r > < / a : p > < a : p > < a : p P r / > < a : r > < a : r P r   b = " 1 "   d i r t y = " 0 "   l a n g = " e n - I N "   s z = " 2 4 0 0 " > < a : l a t i n   t y p e f a c e = " B o o k   A n t i q u a " / > < / a : r P r > < a : t >               U n i v a r i a t e   A n a l y s i s : 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4 "   n a m e = " P i c t u r e   3 " > < a : e x t L s t > < a : e x t   u r i = " { 2 0 6 3 4 0 7 0 - 9 E 6 E - 4 6 E 9 - B E 8 9 - 3 6 2 D E B 4 2 0 8 F 5 } " > < a 1 6 : c r e a t i o n I d   x m l n s : a 1 6 = " h t t p : / / s c h e m a s . m i c r o s o f t . c o m / o f f i c e / d r a w i n g / 2 0 1 0 / m a i n "   i d = " { 4 D D 9 1 1 0 4 - E 4 E F - 4 1 F 6 - 8 D 6 9 - 8 E F B 3 F 6 F 5 A 5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5 4 1 5 7 9 "   y = " 1 8 7 4 2 3 1 " / > < a : e x t   c x = " 2 2 9 5 7 4 9 "   c y = " 2 1 6 4 5 4 5 " / > < / a : x f r m > < a : p r s t G e o m   p r s t = " r e c t " > < a : a v L s t / > < / a : p r s t G e o m > < a : n o F i l l / > < / p : s p P r > < / p : p i c > < p : s p > < p : n v S p P r > < p : c N v P r   i d = " 5 "   n a m e = " T e x t B o x   5 " > < a : e x t L s t > < a : e x t   u r i = " { 9 E 2 4 7 F 5 0 - 5 2 D E - 4 4 D B - B B 6 C - 5 5 4 D 9 3 C C 5 9 E D } " > < a 1 6 : c r e a t i o n I d   x m l n s : a 1 6 = " h t t p : / / s c h e m a s . m i c r o s o f t . c o m / o f f i c e / d r a w i n g / 2 0 1 0 / m a i n "   i d = " { 9 F 8 0 4 3 9 4 - C 8 2 5 - 4 B 0 A - A E F 3 - E 5 5 C B 1 5 A B D A 1 } " / > < / a : e x t > < / a : e x t L s t > < / p : c N v P r > < p : c N v S p P r   t x B o x = " 1 " / > < p : n v P r / > < / p : n v S p P r > < p : s p P r > < a : x f r m   r o t = " 0 " > < a : o f f   x = " - 4 7 0 6 5 "   y = " 4 2 0 8 9 4 1 " / > < a : e x t   c x = " 4 0 0 7 2 2 3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 c o l u m n   h a s   a n   a t t r i b u t e ( n o n - d e f a u l t e r )   w i t h   v e r y   h i g h   c o u n t   t h a n   t h e   o t h e r   a t t r i b u t e   ( d e f a u l t e r ) . 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6 "   n a m e = " P i c t u r e   6 " > < a : e x t L s t > < a : e x t   u r i = " { B B 8 A A F 6 8 - D A C 4 - 4 7 B 0 - 9 C 9 4 - 9 3 B 6 C 8 C 9 7 8 9 E } " > < a 1 6 : c r e a t i o n I d   x m l n s : a 1 6 = " h t t p : / / s c h e m a s . m i c r o s o f t . c o m / o f f i c e / d r a w i n g / 2 0 1 0 / m a i n "   i d = " { 8 A E 2 1 0 0 1 - 7 F E 0 - 4 8 F 8 - 9 4 E 8 - 8 B D D A C 1 E 8 9 1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2 3 6 8 1 2 "   y = " 1 9 2 1 2 9 5 " / > < a : e x t   c x = " 2 9 4 5 7 2 3 "   c y = " 1 9 1 4 0 4 6 " / > < / a : x f r m > < a : p r s t G e o m   p r s t = " r e c t " > < a : a v L s t / > < / a : p r s t G e o m > < a : n o F i l l / > < / p : s p P r > < / p : p i c > < p : s p > < p : n v S p P r > < p : c N v P r   i d = " 7 "   n a m e = " T e x t B o x   8 " > < a : e x t L s t > < a : e x t   u r i = " { 8 4 1 3 2 7 2 6 - 4 3 C 5 - 4 F A 5 - B C 6 A - 3 E A 5 0 E D A 1 7 B 0 } " > < a 1 6 : c r e a t i o n I d   x m l n s : a 1 6 = " h t t p : / / s c h e m a s . m i c r o s o f t . c o m / o f f i c e / d r a w i n g / 2 0 1 0 / m a i n "   i d = " { C 8 9 8 5 8 6 E - 3 E 1 4 - 4 8 C 0 - A E 0 0 - C 9 5 4 5 3 C 7 A 1 1 0 } " / > < / a : e x t > < / a : e x t L s t > < / p : c N v P r > < p : c N v S p P r   t x B o x = " 1 " / > < p : n v P r / > < / p : n v S p P r > < p : s p P r > < a : x f r m   r o t = " 0 " > < a : o f f   x = " 4 4 0 5 1 8 4 "   y = " 4 2 1 5 7 1 3 " / > < a : e x t   c x = " 4 6 0 8 9 7 9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 c o l u m n   h a s   m a n y   n u m b e r s   o f   o u t l i e r s   p r e s e n t   a n d   a l s o   t h e r e   a r e   d e n s e   i n   n a t u r e   a n d   t h e   d i s t r i b u t i o n   p e a k   i s   v e r y   n a r r o w . 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6 8 8 E 0 D 9 D - 8 4 C B - 4 E E 4 - 8 9 C 6 - B 3 0 6 7 2 A D D D C 1 } " > < p 1 4 : c r e a t i o n I d   x m l n s : p 1 4 = " h t t p : / / s c h e m a s . m i c r o s o f t . c o m / o f f i c e / p o w e r p o i n t / 2 0 1 0 / m a i n "   v a l = " 1 6 5 1 7 7 8 8 9 9 0 7 6 " / > < / p : e x t > < / p : e x t L s t > < / p : c S l d > < p : c l r M a p O v r > < a : m a s t e r C l r M a p p i n g / > < / p : c l r M a p O v r > < / p : s l d >
</file>

<file path=ppt/slides/slide1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A A 3 1 4 C B 5 - B 5 3 F - 4 D 0 E - 8 C E 9 - A C 9 3 C B A 4 8 1 6 9 } " > < a 1 6 : c r e a t i o n I d   x m l n s : a 1 6 = " h t t p : / / s c h e m a s . m i c r o s o f t . c o m / o f f i c e / d r a w i n g / 2 0 1 0 / m a i n "   i d = " { 3 1 8 7 4 E F 6 - D 5 E 0 - 4 9 5 9 - B 8 8 1 - F 7 5 6 9 A 9 C 4 0 2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7 4 6 4 2 "   y = " 2 6 2 4 5 5 " / > < a : e x t   c x = " 3 0 3 9 2 0 3 "   c y = " 2 9 3 8 0 2 5 " / > < / a : x f r m > < a : p r s t G e o m   p r s t = " r e c t " > < a : a v L s t / > < / a : p r s t G e o m > < a : n o F i l l / > < / p : s p P r > < / p : p i c > < p : p i c > < p : n v P i c P r > < p : c N v P r   i d = " 3 "   n a m e = " P i c t u r e   2 " > < a : e x t L s t > < a : e x t   u r i = " { 8 6 0 E 8 C D F - 7 2 8 E - 4 2 2 C - A 4 C D - F 5 1 0 E 4 B 6 6 1 E F } " > < a 1 6 : c r e a t i o n I d   x m l n s : a 1 6 = " h t t p : / / s c h e m a s . m i c r o s o f t . c o m / o f f i c e / d r a w i n g / 2 0 1 0 / m a i n "   i d = " { A B E 4 8 4 4 0 - 7 6 1 E - 4 9 2 E - 9 C 9 8 - 9 5 7 7 3 0 A 1 D F E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1 2 2 9 9 3 "   y = " 2 6 2 4 5 5 " / > < a : e x t   c x = " 2 9 6 5 4 1 2 "   c y = " 2 9 1 3 2 7 4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F A 8 E 3 E 9 7 - 7 6 F 6 - 4 E E 4 - A E B 3 - D 8 7 8 0 9 8 5 F 8 2 0 } " > < a 1 6 : c r e a t i o n I d   x m l n s : a 1 6 = " h t t p : / / s c h e m a s . m i c r o s o f t . c o m / o f f i c e / d r a w i n g / 2 0 1 0 / m a i n "   i d = " { 5 7 7 E 6 4 3 0 - C A 0 1 - 4 D 2 1 - B 8 E 5 - 6 4 A 2 2 3 6 4 0 A 8 E } " / > < / a : e x t > < / a : e x t L s t > < / p : c N v P r > < p : c N v S p P r   t x B o x = " 1 " / > < p : n v P r / > < / p : n v S p P r > < p : s p P r > < a : x f r m   r o t = " 0 " > < a : o f f   x = " 0 "   y = " 3 8 9 5 6 7 4 " / > < a : e x t   c x = " 4 0 4 7 5 6 5 "   c y = " 9 4 9 6 3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 c o l u m n   h a s   a   l a r g e   n u m b e r   o f   o u t l i e r s   w h i c h   a r e   d e n s e   i n   n a t u r e   a n d   t h e   d i s t r i b u t i o n   c u r v e   h a s   m u l t i p l e   p e a k s   a n d   a l s o   i s   w i t h   s k e w n e s s . 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5 "   n a m e = " T e x t B o x   6 " > < a : e x t L s t > < a : e x t   u r i = " { 7 4 D 1 2 4 3 A - B 2 8 2 - 4 9 F D - B E 5 5 - 2 3 9 1 B B 2 5 8 A D 8 } " > < a 1 6 : c r e a t i o n I d   x m l n s : a 1 6 = " h t t p : / / s c h e m a s . m i c r o s o f t . c o m / o f f i c e / d r a w i n g / 2 0 1 0 / m a i n "   i d = " { 1 3 7 8 4 3 F A - 0 C A E - 4 B 0 7 - 9 3 D B - 0 1 C 0 E 9 2 E 8 D 5 8 } " / > < / a : e x t > < / a : e x t L s t > < / p : c N v P r > < p : c N v S p P r   t x B o x = " 1 " / > < p : n v P r / > < / p : n v S p P r > < p : s p P r > < a : x f r m   r o t = " 0 " > < a : o f f   x = " 4 2 4 2 5 4 7 "   y = " 3 8 9 5 6 7 4 " / > < a : e x t   c x = " 4 5 8 5 4 4 6 "   c y = " 9 4 9 6 3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 c o l u m n   h a s   m a n y   o u t l i e r s   w h i c h   a r e   v e r y   d e n s e   i n   n a t u r e   t o   t h e   q u a r t i l e   a n d   d i s t r i b u t i o n   c u r v e   h a s   m u c h   s k e w n e s s   a n d   t h e   p e a k   i s   a l s o   n a r r o w   i n   n a t u r e . 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B 8 D C 3 8 6 D - 6 0 1 6 - 4 E E 6 - 8 C 8 7 - B 5 2 9 6 9 B C 1 2 9 0 } " > < p 1 4 : c r e a t i o n I d   x m l n s : p 1 4 = " h t t p : / / s c h e m a s . m i c r o s o f t . c o m / o f f i c e / p o w e r p o i n t / 2 0 1 0 / m a i n "   v a l = " 1 6 5 1 7 7 8 8 9 9 0 7 9 " / > < / p : e x t > < / p : e x t L s t > < / p : c S l d > < p : c l r M a p O v r > < a : m a s t e r C l r M a p p i n g / > < / p : c l r M a p O v r > < / p : s l d >
</file>

<file path=ppt/slides/slide1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B 1 0 7 2 9 2 3 - 2 6 7 2 - 4 E D 3 - 8 0 0 A - 5 4 6 1 3 4 0 4 0 D E B } " > < a 1 6 : c r e a t i o n I d   x m l n s : a 1 6 = " h t t p : / / s c h e m a s . m i c r o s o f t . c o m / o f f i c e / d r a w i n g / 2 0 1 0 / m a i n "   i d = " { C 7 3 F 5 7 D E - C 6 1 1 - 4 2 2 7 - B C 7 A - 4 A 5 3 3 5 8 F B 2 8 1 } " / > < / a : e x t > < / a : e x t L s t > < / p : c N v P r > < p : c N v S p P r   t x B o x = " 1 " / > < p : n v P r / > < / p : n v S p P r > < p : s p P r > < a : x f r m   r o t = " 0 " > < a : o f f   x = " 3 4 8 9 5 0 "   y = " 4 6 4 7 2 4 " / > < a : e x t   c x = " 2 6 6 2 5 1 7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 B i v a r i a t e   A n a l y s i s : 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3 "   n a m e = " P i c t u r e   2 " > < a : e x t L s t > < a : e x t   u r i = " { 2 F F 7 6 4 9 A - C 8 D 0 - 4 E 8 0 - 8 4 7 4 - 3 E E C F B E 8 8 8 B 6 } " > < a 1 6 : c r e a t i o n I d   x m l n s : a 1 6 = " h t t p : / / s c h e m a s . m i c r o s o f t . c o m / o f f i c e / d r a w i n g / 2 0 1 0 / m a i n "   i d = " { F 2 7 2 C 9 2 5 - E 9 B 6 - 4 5 9 D - A D F 1 - 4 C B C 2 0 3 8 6 9 8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3 4 8 9 5 0 "   y = " 9 6 1 9 1 2 " / > < a : e x t   c x = " 3 0 5 9 8 7 9 "   c y = " 2 6 2 1 1 8 7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8 E A 8 1 4 D C - 5 B 9 4 - 4 D C F - B 8 A 9 - 7 3 E B 8 D 1 6 E 6 7 F } " > < a 1 6 : c r e a t i o n I d   x m l n s : a 1 6 = " h t t p : / / s c h e m a s . m i c r o s o f t . c o m / o f f i c e / d r a w i n g / 2 0 1 0 / m a i n "   i d = " { A F 5 2 2 B 6 4 - 2 4 2 2 - 4 A 9 C - A 1 6 7 - B 9 7 0 6 B F 2 C B E 7 } " / > < / a : e x t > < / a : e x t L s t > < / p : c N v P r > < p : c N v S p P r   t x B o x = " 1 " / > < p : n v P r / > < / p : n v S p P r > < p : s p P r > < a : x f r m   r o t = " 0 " > < a : o f f   x = " 0 "   y = " 3 9 8 6 2 7 8 " / > < a : e x t   c x = " 3 9 8 7 0 5 3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 l a b e l   1   a t t r i b u t e   h a s   h i g h   a n d   d e n s e   c u s t o m e r s   t h a n   t h e   l a b e l   0   a t t r i b u t e . 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5 "   n a m e = " P i c t u r e   5 " > < a : e x t L s t > < a : e x t   u r i = " { 1 6 E 5 F 9 4 D - B A A 7 - 4 7 E 2 - B 9 7 3 - 6 D D F 0 A 0 0 8 5 0 7 } " > < a 1 6 : c r e a t i o n I d   x m l n s : a 1 6 = " h t t p : / / s c h e m a s . m i c r o s o f t . c o m / o f f i c e / d r a w i n g / 2 0 1 0 / m a i n "   i d = " { 2 1 1 8 0 8 B 7 - C D F 0 - 4 F 8 A - A E E 2 - D A 8 6 A 9 9 3 E 0 B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0 6 2 0 4 5 "   y = " 4 1 7 3 0 6 " / > < a : e x t   c x = " 2 8 9 1 8 8 8 "   c y = " 2 6 3 7 6 8 2 " / > < / a : x f r m > < a : p r s t G e o m   p r s t = " r e c t " > < a : a v L s t / > < / a : p r s t G e o m > < a : n o F i l l / > < / p : s p P r > < / p : p i c > < p : s p > < p : n v S p P r > < p : c N v P r   i d = " 6 "   n a m e = " T e x t B o x   7 " > < a : e x t L s t > < a : e x t   u r i = " { 7 A 0 2 A 5 3 C - 9 1 6 7 - 4 C 3 5 - 9 8 E 2 - C 5 C 9 5 B 3 5 4 E 1 1 } " > < a 1 6 : c r e a t i o n I d   x m l n s : a 1 6 = " h t t p : / / s c h e m a s . m i c r o s o f t . c o m / o f f i c e / d r a w i n g / 2 0 1 0 / m a i n "   i d = " { 6 0 E C 2 4 B F - 2 E B 8 - 4 1 E 1 - 9 F 1 9 - B 1 8 B 3 8 4 4 7 3 3 8 } " / > < / a : e x t > < / a : e x t L s t > < / p : c N v P r > < p : c N v S p P r   t x B o x = " 1 " / > < p : n v P r / > < / p : n v S p P r > < p : s p P r > < a : x f r m   r o t = " 0 " > < a : o f f   x = " 3 8 3 2 4 1 1 "   y = " 3 3 0 9 2 4 1 " / > < a : e x t   c x = " 5 3 1 1 5 8 8 "   c y = " 1 5 2 3 4 9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 t h e r e   i s   h i g h   d e n s i t y   o f   c u s t o m e r s   i s   f o r   b o t h   t h e   l a b e l   a t t r i b u t e s   a t   t h e i r   s t a r t i n g   p o i n t s   i s   s a m e   b u t   a s   t h e   a m o u n t   f o r   t h e   l a s t   r e c h a r g e   i n c r e a s e s   t h e r e ,   w e   c a n   s e e   t h e   d e c r e a s e   i n   t h e   d e n s i t y   o f   t h e   c u s t o m e r s   a n d   a t   t h e   h i g h e s t   l a s t   r e c h a r g e   a m o u n t   p o i n t   t h e   d e n s i t y   f o r   b o t h   o f   t h e   l a b e l   a t t r i b u t e s   i s   a l m o s t   s a m e   b u t   w h e n   c o m p a r e d   t o   l a b e l   0   < / a : t > < / a : r > < a : r > < a : r P r   d i r t y = " 0 "   e r r = " 1 "   l a n g = " e n - I N "   s z = " 1 8 0 0 " > < a : l a t i n   t y p e f a c e = " B o o k   A n t i q u a " / > < / a : r P r > < a : t > i e < / a : t > < / a : r > < a : r > < a : r P r   d i r t y = " 0 "   l a n g = " e n - I N "   s z = " 1 8 0 0 " > < a : l a t i n   t y p e f a c e = " B o o k   A n t i q u a " / > < / a : r P r > < a : t > . ,   d e f a u l t e r s   t h e   l a b e l   1   < / a : t > < / a : r > < a : r > < a : r P r   d i r t y = " 0 "   e r r = " 1 "   l a n g = " e n - I N "   s z = " 1 8 0 0 " > < a : l a t i n   t y p e f a c e = " B o o k   A n t i q u a " / > < / a : r P r > < a : t > i e < / a : t > < / a : r > < a : r > < a : r P r   d i r t y = " 0 "   l a n g = " e n - I N "   s z = " 1 8 0 0 " > < a : l a t i n   t y p e f a c e = " B o o k   A n t i q u a " / > < / a : r P r > < a : t > . ,   n o n - d e f a u l t e r s   a t t r i b u t e   h a s   t h e   h i g h   d e n s i t y . 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6 E 2 8 9 C 6 7 - B 8 F 5 - 4 8 2 6 - B F A 0 - 6 2 D B 4 D B A 8 0 9 1 } " > < p 1 4 : c r e a t i o n I d   x m l n s : p 1 4 = " h t t p : / / s c h e m a s . m i c r o s o f t . c o m / o f f i c e / p o w e r p o i n t / 2 0 1 0 / m a i n "   v a l = " 1 6 5 1 7 7 8 8 9 9 0 8 2 " / > < / p : e x t > < / p : e x t L s t > < / p : c S l d > < p : c l r M a p O v r > < a : m a s t e r C l r M a p p i n g / > < / p : c l r M a p O v r > < / p : s l d >
</file>

<file path=ppt/slides/slide1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2 B E 9 F C E 9 - 4 2 8 8 - 4 F A 8 - B 2 E 2 - D 1 E A 1 D D 6 C 0 1 0 } " > < a 1 6 : c r e a t i o n I d   x m l n s : a 1 6 = " h t t p : / / s c h e m a s . m i c r o s o f t . c o m / o f f i c e / d r a w i n g / 2 0 1 0 / m a i n "   i d = " { F D E 8 A 5 C 9 - 0 6 B F - 4 4 F 9 - A A B B - 7 7 F 6 A B D 8 B A 3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5 6 3 2 1 "   y = " 5 9 4 8 2 1 " / > < a : e x t   c x = " 3 0 9 1 1 4 3 "   c y = " 2 8 4 3 8 1 4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5 9 9 8 C 7 D D - E F 9 9 - 4 9 4 9 - A 8 6 2 - 1 F C 4 2 8 3 9 9 4 D 8 } " > < a 1 6 : c r e a t i o n I d   x m l n s : a 1 6 = " h t t p : / / s c h e m a s . m i c r o s o f t . c o m / o f f i c e / d r a w i n g / 2 0 1 0 / m a i n "   i d = " { 7 E A E 3 3 3 7 - F 8 B 2 - 4 6 7 9 - 9 4 1 1 - 8 E 3 C 9 E 1 6 6 8 8 A } " / > < / a : e x t > < / a : e x t L s t > < / p : c N v P r > < p : c N v S p P r   t x B o x = " 1 " / > < p : n v P r / > < / p : n v S p P r > < p : s p P r > < a : x f r m   r o t = " 0 " > < a : o f f   x = " 6 0 5 1 1 "   y = " 3 9 7 3 6 1 7 " / > < a : e x t   c x = " 4 0 7 4 4 5 9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 c u s t o m e r s   w h o   a r e   n o n - d e f a u l t e r s   a r e   m o r e   i n   n u m b e r   f o r   t h e   n u m b e r   o f   l o a n s   t a k e n   i n   l a s t   3 0 d a y s . 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5 8 E C 1 0 1 E - 0 7 F D - 4 5 5 4 - 8 E F 8 - A 1 5 7 A 5 2 4 1 E D 1 } " > < a 1 6 : c r e a t i o n I d   x m l n s : a 1 6 = " h t t p : / / s c h e m a s . m i c r o s o f t . c o m / o f f i c e / d r a w i n g / 2 0 1 0 / m a i n "   i d = " { 6 A 0 5 E B 0 D - B 4 2 F - 4 0 0 1 - A C 2 5 - A F C 3 3 B A A B C 0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4 9 2 8 8 5 1 "   y = " 5 9 4 8 2 1 " / > < a : e x t   c x = " 2 7 9 6 4 8 3 "   c y = " 2 8 3 3 8 9 6 " / > < / a : x f r m > < a : p r s t G e o m   p r s t = " r e c t " > < a : a v L s t / > < / a : p r s t G e o m > < a : n o F i l l / > < / p : s p P r > < / p : p i c > < p : s p > < p : n v S p P r > < p : c N v P r   i d = " 5 "   n a m e = " T e x t B o x   7 " > < a : e x t L s t > < a : e x t   u r i = " { 5 3 8 E 3 D 8 7 - E E 7 7 - 4 B 5 7 - A C F 1 - 2 3 A F 3 E 7 6 A 8 F 0 } " > < a 1 6 : c r e a t i o n I d   x m l n s : a 1 6 = " h t t p : / / s c h e m a s . m i c r o s o f t . c o m / o f f i c e / d r a w i n g / 2 0 1 0 / m a i n "   i d = " { C 8 2 C B B 8 C - 1 8 0 6 - 4 9 8 A - B 5 D 9 - 9 F 0 F 6 2 C C A 9 E A } " / > < / a : e x t > < / a : e x t L s t > < / p : c N v P r > < p : c N v S p P r   t x B o x = " 1 " / > < p : n v P r / > < / p : n v S p P r > < p : s p P r > < a : x f r m   r o t = " 0 " > < a : o f f   x = " 4 1 3 4 9 7 1 "   y = " 3 9 7 3 6 1 7 " / > < a : e x t   c x = " 4 5 7 2 0 0 0 "   c y = " 9 0 0 2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 b o t h   o f   t h e   l a b e l   a t t r i b u t e s   h a v e   s a m e   d e n s i t y   i n   b o t h   o f   t h e   6 t h   a n d   7 t h   m o n t h s   b u t   t h e   l a b e l   1   a t t r i b u t e   a l s o   h a s   c u s t o m e r s   i n   8 t h   m o n t h   w h i c h   a r e   a b s e n t   i n   l a b e l   0   a t t r i b u t e . 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B 2 B 7 1 3 0 4 - B 1 8 1 - 4 2 9 1 - 9 5 3 A - F F 7 B 6 2 0 C B 9 6 C } " > < p 1 4 : c r e a t i o n I d   x m l n s : p 1 4 = " h t t p : / / s c h e m a s . m i c r o s o f t . c o m / o f f i c e / p o w e r p o i n t / 2 0 1 0 / m a i n "   v a l = " 1 6 5 1 7 7 8 8 9 9 0 8 5 " / > < / p : e x t > < / p : e x t L s t > < / p : c S l d > < p : c l r M a p O v r > < a : m a s t e r C l r M a p p i n g / > < / p : c l r M a p O v r > < / p : s l d >
</file>

<file path=ppt/slides/slide1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A 6 3 A 8 E A 3 - B 1 4 9 - 4 B 1 E - 9 B F 2 - 6 8 6 4 E 0 7 C 8 3 1 A } " > < a 1 6 : c r e a t i o n I d   x m l n s : a 1 6 = " h t t p : / / s c h e m a s . m i c r o s o f t . c o m / o f f i c e / d r a w i n g / 2 0 1 0 / m a i n "   i d = " { C 6 8 1 8 C A 6 - C E 5 E - 4 0 A 8 - A D 0 8 - 6 2 9 2 1 7 9 1 1 1 3 6 } " / > < / a : e x t > < / a : e x t L s t > < / p : c N v P r > < p : c N v S p P r   t x B o x = " 1 " / > < p : n v P r / > < / p : n v S p P r > < p : s p P r > < a : x f r m   r o t = " 0 " > < a : o f f   x = " 9 4 1 2 9 "   y = " 8 8 4 4 6 " / > < a : e x t   c x = " 1 6 5 3 9 8 8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 C o r r e l a t i o n : 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8 0 A A D B F 0 - 3 4 A 9 - 4 3 7 3 - A D 3 3 - F C D 4 0 3 6 7 0 A 0 8 } " > < a 1 6 : c r e a t i o n I d   x m l n s : a 1 6 = " h t t p : / / s c h e m a s . m i c r o s o f t . c o m / o f f i c e / d r a w i n g / 2 0 1 0 / m a i n "   i d = " { 5 B F C 3 5 8 9 - 1 9 0 3 - 4 B D 6 - A 9 0 3 - 5 8 F 0 E 8 E 1 1 8 8 2 } " / > < / a : e x t > < / a : e x t L s t > < / p : c N v P r > < p : c N v S p P r   t x B o x = " 1 " / > < p : n v P r / > < / p : n v S p P r > < p : s p P r > < a : x f r m   r o t = " 0 " > < a : o f f   x = " 1 9 4 3 1 0 0 "   y = " 1 2 0 0 5 6 " / > < a : e x t   c x = " 5 7 8 2 2 3 4 "   c y = " 2 7 6 9 9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l " / > < a : r > < a : r P r   d i r t y = " 0 "   i = " 0 "   l a n g = " e n - U S " > < a : l a t i n   t y p e f a c e = " B o o k   A n t i q u a " / > < / a : r P r > < a : t > H e r e   w e   f i n d   t h e   c o r r e l a t i o n   b e t w e e n   t h e   f e a t u r e s   a n d   t h e   l a b e l < / a : t > < / a : r > < a : e n d P a r a R P r   d i r t y = " 0 "   i = " 0 "   l a n g = " e n - U S " > < a : l a t i n   t y p e f a c e = " B o o k   A n t i q u a " / > < / a : e n d P a r a R P r > < / a : p > < / p : t x B o d y > < / p : s p > < p : p i c > < p : n v P i c P r > < p : c N v P r   i d = " 4 "   n a m e = " P i c t u r e   5 " > < a : e x t L s t > < a : e x t   u r i = " { D 4 1 3 8 6 D 2 - 2 7 8 9 - 4 C 8 6 - 8 1 A B - 1 2 9 A B 4 E 1 D 4 F E } " > < a 1 6 : c r e a t i o n I d   x m l n s : a 1 6 = " h t t p : / / s c h e m a s . m i c r o s o f t . c o m / o f f i c e / d r a w i n g / 2 0 1 0 / m a i n "   i d = " { F 5 9 4 3 F F C - C A C 5 - 4 3 4 E - 9 4 3 3 - 2 3 5 5 E 0 7 9 0 E B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0 7 5 7 5 "   y = " 4 3 4 6 9 4 " / > < a : e x t   c x = " 1 6 5 3 9 8 9 "   c y = " 2 8 8 5 9 5 5 " / > < / a : x f r m > < a : p r s t G e o m   p r s t = " r e c t " > < a : a v L s t / > < / a : p r s t G e o m > < a : n o F i l l / > < / p : s p P r > < / p : p i c > < p : p i c > < p : n v P i c P r > < p : c N v P r   i d = " 5 "   n a m e = " P i c t u r e   7 " > < a : e x t L s t > < a : e x t   u r i = " { A 8 C 8 9 D F 3 - F A A 2 - 4 C E 7 - 8 9 1 5 - 3 C 2 0 0 B 4 8 3 9 8 6 } " > < a 1 6 : c r e a t i o n I d   x m l n s : a 1 6 = " h t t p : / / s c h e m a s . m i c r o s o f t . c o m / o f f i c e / d r a w i n g / 2 0 1 0 / m a i n "   i d = " { B 5 5 7 9 5 B 1 - E 7 F C - 4 C B B - 9 4 7 E - D 7 F 0 0 C E 9 4 A 4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2 5 3 4 3 2 7 "   y = " 6 3 7 0 5 4 " / > < a : e x t   c x = " 6 3 6 1 3 4 6 "   c y = " 4 7 4 3 8 6 " / > < / a : x f r m > < a : p r s t G e o m   p r s t = " r e c t " > < a : a v L s t / > < / a : p r s t G e o m > < a : n o F i l l / > < / p : s p P r > < / p : p i c > < p : p i c > < p : n v P i c P r > < p : c N v P r   i d = " 6 "   n a m e = " P i c t u r e   2 " > < a : e x t L s t > < a : e x t   u r i = " { 2 0 8 B 8 E 9 2 - 0 8 0 F - 4 F A 7 - 8 F B F - 8 C 7 D 5 8 E 0 5 D 6 C } " > < a 1 6 : c r e a t i o n I d   x m l n s : a 1 6 = " h t t p : / / s c h e m a s . m i c r o s o f t . c o m / o f f i c e / d r a w i n g / 2 0 1 0 / m a i n "   i d = " { E 5 6 8 C A 2 E - 5 B E B - 4 8 8 C - B 9 8 7 - 5 5 9 4 1 3 4 B F C C 7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3 7 8 5 3 4 6 "   y = " 1 2 1 9 3 2 1 " / > < a : e x t   c x = " 5 3 2 7 8 3 9 "   c y = " 3 9 2 4 1 7 8 " / > < / a : x f r m > < a : p r s t G e o m   p r s t = " r e c t " > < a : a v L s t / > < / a : p r s t G e o m > < a : n o F i l l / > < / p : s p P r > < / p : p i c > < p : s p > < p : n v S p P r > < p : c N v P r   i d = " 7 "   n a m e = " R e c t a n g l e   3 " > < a : e x t L s t > < a : e x t   u r i = " { F A 9 7 E F 4 2 - 7 9 6 7 - 4 B 7 B - A 2 6 8 - 6 F 5 D 7 5 E D 0 C 9 D } " > < a 1 6 : c r e a t i o n I d   x m l n s : a 1 6 = " h t t p : / / s c h e m a s . m i c r o s o f t . c o m / o f f i c e / d r a w i n g / 2 0 1 0 / m a i n "   i d = " { E 3 D 3 3 E 9 7 - 7 A 5 7 - 4 4 A 1 - 9 C D 1 - F 2 C D E 2 1 9 4 D B 5 } " / > < / a : e x t > < / a : e x t L s t > < / p : c N v P r > < p : c N v S p P r > < a : s p L o c k s   n o C h a n g e A r r o w h e a d s = " t r u e " / > < / p : c N v S p P r > < p : n v P r / > < / p : n v S p P r > < p : s p P r > < a : x f r m   r o t = " 0 " > < a : o f f   x = " 9 4 1 2 9 "   y = " 3 4 9 4 8 8 3 " / > < a : e x t   c x = " 3 6 7 7 7 7 0 "   c y = " 1 5 3 3 0 3 6 " / > < / a : x f r m > < a : p r s t G e o m   p r s t = " r e c t " > < a : a v L s t / > < / a : p r s t G e o m > < a : s o l i d F i l l > < a : s r g b C l r   v a l = " f f f f f f " / > < / a : s o l i d F i l l > < a : l n > < a : n o F i l l / > < / a : l n > < / p : s p P r > < p : t x B o d y > < a : b o d y P r   a n c h o r = " c t r "   b I n s = " 1 5 8 7 0 0 "   l I n s = " 3 1 7 4 0 0 "   n u m C o l = " 1 "   r I n s = " 3 1 7 4 0 0 "   r t l C o l = " 0 "   t I n s = " 1 5 8 7 0 0 "   v e r t = " h o r z "   w r a p = " s q u a r e " > < a : s p A u t o F i t / > < / a : b o d y P r > < a : l s t S t y l e > < a : l v l 1 p P r   l v l = " 0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1 p P r > < a : l v l 2 p P r   l v l = " 1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2 p P r > < a : l v l 3 p P r   l v l = " 2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3 p P r > < a : l v l 4 p P r   l v l = " 3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4 p P r > < a : l v l 5 p P r   l v l = " 4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5 p P r > < a : l v l 6 p P r   l v l = " 5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6 p P r > < a : l v l 7 p P r   l v l = " 6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7 p P r > < a : l v l 8 p P r   l v l = " 7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8 p P r > < a : l v l 9 p P r   l v l = " 8 " > < a : s p c B e f > < a : s p c P c t   v a l = " 0 " / > < / a : s p c B e f > < a : s p c A f t > < a : s p c P c t   v a l = " 0 " / > < / a : s p c A f t > < a : d e f R P r   d i r t y = " 0 "   l a n g = " e n - U S " > < a : s o l i d F i l l > < a : s c h e m e C l r   v a l = " t x 1 " / > < / a : s o l i d F i l l > < a : l a t i n   t y p e f a c e = " A r i a l " / > < / a : d e f R P r > < / a : l v l 9 p P r > < / a : l s t S t y l e > < a : p > < a : p P r   a l g n = " l "   i n d e n t = " - 2 8 5 7 5 0 "   l v l = " 0 "   m a r L = " 2 8 5 7 5 0 "   m a r R = " 0 "   r t l = " f a l s e " > < a : l n S p c > < a : s p c P c t   v a l = " 1 0 0 0 0 0 " / > < / a : l n S p c > < a : s p c B e f > < a : s p c P c t   v a l = " 0 " / > < / a : s p c B e f > < a : s p c A f t > < a : s p c P c t   v a l = " 0 " / > < / a : s p c A f t > < a : b u F o n t   t y p e f a c e = " W i n g d i n g s " / > < a : b u C h a r   c h a r = "�� " / > < / a : p P r > < a : r > < a : r P r   b = " 1 "   b a s e l i n e = " 0 "   c a p = " n o n e "   d i r t y = " 0 "   i = " 0 "   l a n g = " e n - U S "   s t r i k e = " n o S t r i k e "   s z = " 1 4 0 0 "   u = " n o n e " > < a : l n > < a : n o F i l l / > < / a : l n > < a : s o l i d F i l l > < a : s r g b C l r   v a l = " 0 0 0 0 0 0 " / > < / a : s o l i d F i l l > < a : l a t i n   t y p e f a c e = " B o o k   A n t i q u a " / > < / a : r P r > < a : t > H e r e   w e   c a n   s e e   t h a t   t h e   m a x i m u m   c o r r e l a t i o n   i s         p r e s e n t   b e t w e e n : < / a : t > < / a : r > < / a : p > < a : p > < a : p P r   a l g n = " l "   i n d e n t = " 0 "   l v l = " 0 "   m a r L = " 0 "   m a r R = " 0 "   r t l = " f a l s e " > < a : l n S p c > < a : s p c P c t   v a l = " 1 0 0 0 0 0 " / > < / a : l n S p c > < a : s p c B e f > < a : s p c P c t   v a l = " 0 " / > < / a : s p c B e f > < a : s p c A f t > < a : s p c P c t   v a l = " 0 " / > < / a : s p c A f t > < a : b u N o n e / > < / a : p P r > < a : r > < a : r P r   b = " 1 "   b a s e l i n e = " 0 "   c a p = " n o n e "   d i r t y = " 0 "   i = " 0 "   l a n g = " e n - U S "   s t r i k e = " n o S t r i k e "   s z = " 1 4 0 0 "   u = " n o n e " > < a : l n > < a : n o F i l l / > < / a : l n > < a : s o l i d F i l l > < a : s r g b C l r   v a l = " 0 0 0 0 0 0 " / > < / a : s o l i d F i l l > < a : l a t i n   t y p e f a c e = " B o o k   A n t i q u a " / > < / a : r P r > < a : t > a )   m e d i a n a m n t _ l o a n s 9 0   a n d   m e d i a n a m n t _ l o a n s 3 0             b )   r e n t a l _ 9 0   a n d   r e n t a l _ 3 0   c )   d a i l y _ d e c r 9 0   a n d   d a i l y _ d e c r 3 0   d )   a m n t _ l o a n s 9 0   a n d   a m n t _ l o a n s 9 0   e )   c n t - l o a n s 3 0   a n d   a m n t _ l o a n s 3 0   e t c . . < / a : t > < / a : r > < / a : p > < a : p > < a : p P r   a l g n = " l "   i n d e n t = " 0 "   l v l = " 0 "   m a r L = " 0 "   m a r R = " 0 "   r t l = " f a l s e " > < a : l n S p c > < a : s p c P c t   v a l = " 1 0 0 0 0 0 " / > < / a : l n S p c > < a : s p c B e f > < a : s p c P c t   v a l = " 0 " / > < / a : s p c B e f > < a : s p c A f t > < a : s p c P c t   v a l = " 0 " / > < / a : s p c A f t > < a : b u N o n e / > < / a : p P r > < a : r > < a : r P r   b = " 1 "   b a s e l i n e = " 0 "   c a p = " n o n e "   d i r t y = " 0 "   i = " 0 "   l a n g = " e n - U S "   s t r i k e = " n o S t r i k e "   s z = " 1 4 0 0 "   u = " n o n e " > < a : l n > < a : n o F i l l / > < / a : l n > < a : s o l i d F i l l > < a : s r g b C l r   v a l = " 0 0 0 0 0 0 " / > < / a : s o l i d F i l l > < a : l a t i n   t y p e f a c e = " B o o k   A n t i q u a " / > < / a : r P r > < a : t > w e   h a v e   a   l o t   f e a t u r e s   w h i c h   w i t h   h i g h   c o r r e l a t i o n   a b o v e   8 0 % < / a : t > < / a : r > < a : e n d P a r a R P r   b = " 1 "   b a s e l i n e = " 0 "   c a p = " n o n e "   d i r t y = " 0 "   i = " 0 "   l a n g = " e n - U S "   s t r i k e = " n o S t r i k e "   s z = " 1 4 0 0 "   u = " n o n e " > < a : l n > < a : n o F i l l / > < / a : l n > < a : s o l i d F i l l > < a : s r g b C l r   v a l = " 0 0 0 0 0 0 " / > < / a : s o l i d F i l l > < a : l a t i n   t y p e f a c e = " B o o k   A n t i q u a " / > < / a : e n d P a r a R P r > < / a : p > < / p : t x B o d y > < / p : s p > < p : s p > < p : n v S p P r > < p : c N v P r   i d = " 8 "   n a m e = " A r r o w :   R i g h t   9 " > < a : e x t L s t > < a : e x t   u r i = " { 5 E B 5 C 5 A 6 - D 0 8 D - 4 4 3 8 - 8 9 D D - B 0 9 A 4 D 1 E A 1 5 F } " > < a 1 6 : c r e a t i o n I d   x m l n s : a 1 6 = " h t t p : / / s c h e m a s . m i c r o s o f t . c o m / o f f i c e / d r a w i n g / 2 0 1 0 / m a i n "   i d = " { E F 2 7 F 7 4 2 - 5 3 C 0 - 4 B F 7 - B 1 F E - A 7 2 8 0 0 4 E 0 D F 4 } " / > < / a : e x t > < / a : e x t L s t > < / p : c N v P r > < p : c N v S p P r / > < p : n v P r / > < / p : n v S p P r > < p : s p P r > < a : x f r m   r o t = " 0 " > < a : o f f   x = " 1 9 4 3 1 0 0 "   y = " 8 4 7 1 6 4 " / > < a : e x t   c x = " 5 1 0 9 8 7 "   c y = " 1 8 8 2 5 9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D o w n   1 0 " > < a : e x t L s t > < a : e x t   u r i = " { 4 6 8 3 7 0 E 6 - 2 1 0 B - 4 F 7 D - A E 0 1 - 6 3 3 6 0 C F D 7 5 1 1 } " > < a 1 6 : c r e a t i o n I d   x m l n s : a 1 6 = " h t t p : / / s c h e m a s . m i c r o s o f t . c o m / o f f i c e / d r a w i n g / 2 0 1 0 / m a i n "   i d = " { 1 F 9 1 E 9 5 F - D C 3 7 - 4 F C 3 - 8 5 2 1 - B A 3 E B 5 9 3 2 3 5 7 } " / > < / a : e x t > < / a : e x t L s t > < / p : c N v P r > < p : c N v S p P r / > < p : n v P r / > < / p : n v S p P r > < p : s p P r > < a : x f r m   r o t = " 0 " > < a : o f f   x = " 2 9 1 8 0 1 1 "   y = " 1 1 1 1 4 4 0 " / > < a : e x t   c x = " 3 0 2 5 5 9 "   c y = " 8 2 4 9 3 5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A r r o w :   R i g h t   1 1 " > < a : e x t L s t > < a : e x t   u r i = " { B 4 4 C 1 3 1 A - 1 7 D 8 - 4 2 3 2 - 8 0 A 8 - 2 E F 2 1 6 D 0 C 6 F E } " > < a 1 6 : c r e a t i o n I d   x m l n s : a 1 6 = " h t t p : / / s c h e m a s . m i c r o s o f t . c o m / o f f i c e / d r a w i n g / 2 0 1 0 / m a i n "   i d = " { 5 A 6 3 E 6 4 A - 0 F 1 0 - 4 7 9 0 - A 9 5 D - 2 9 7 A A 2 9 E 7 5 7 2 } " / > < / a : e x t > < / a : e x t L s t > < / p : c N v P r > < p : c N v S p P r / > < p : n v P r / > < / p : n v S p P r > < p : s p P r > < a : x f r m   r o t = " 0 " > < a : o f f   x = " 3 2 2 0 5 7 0 "   y = " 1 7 1 4 5 0 0 " / > < a : e x t   c x = " 9 0 7 6 7 6 "   c y = " 2 6 8 9 4 1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2 3 A D F 4 7 C - 4 8 4 7 - 4 F F 2 - 8 8 4 1 - 8 3 1 7 2 4 2 9 C 5 F 9 } " > < p 1 4 : c r e a t i o n I d   x m l n s : p 1 4 = " h t t p : / / s c h e m a s . m i c r o s o f t . c o m / o f f i c e / p o w e r p o i n t / 2 0 1 0 / m a i n "   v a l = " 1 6 5 1 7 7 8 8 9 9 0 8 8 " / > < / p : e x t > < / p : e x t L s t > < / p : c S l d > < p : c l r M a p O v r > < a : m a s t e r C l r M a p p i n g / > < / p : c l r M a p O v r > < / p : s l d >
</file>

<file path=ppt/slides/slide1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3 " > < a : e x t L s t > < a : e x t   u r i = " { 3 8 D 9 2 0 3 2 - 8 3 4 4 - 4 1 1 6 - B B 5 A - 0 D B E 1 9 A 6 1 2 2 7 } " > < a 1 6 : c r e a t i o n I d   x m l n s : a 1 6 = " h t t p : / / s c h e m a s . m i c r o s o f t . c o m / o f f i c e / d r a w i n g / 2 0 1 0 / m a i n "   i d = " { 1 9 E B D 2 F C - 3 B 4 6 - 4 3 F 3 - A A D B - 9 0 2 7 C 9 4 7 2 E F D } " / > < / a : e x t > < / a : e x t L s t > < / p : c N v P r > < p : c N v S p P r   t x B o x = " 1 " / > < p : n v P r / > < / p : n v S p P r > < p : s p P r > < a : x f r m   r o t = " 0 " > < a : o f f   x = " 1 3 6 6 8 3 "   y = " 2 4 1 2 4 8 " / > < a : e x t   c x = " 4 5 7 2 0 0 0 "   c y = " 3 5 3 1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l v l = " 0 " > < a : l n S p c > < a : s p c P c t   v a l = " 1 0 7 0 0 0 " / > < / a : l n S p c > < a : s p c B e f > < a : s p c P t s   v a l = " 1 2 0 0 " / > < / a : s p c B e f > < a : s p c A f t > < a : s p c P t s   v a l = " 8 0 0 " / > < / a : s p c A f t > < a : b u S z P c t   v a l = " 5 8 3 3 3 " / > < / a : p P r > < a : r > < a : r P r   b = " 1 "   d i r t y = " 0 "   l a n g = " e n - I N "   s z = " 2 4 0 0 " > < a : l a t i n   t y p e f a c e = " B o o k   A n t i q u a " / > < / a : r P r > < a : t > D e t e c t i o n   o f   t h e   O u t l i e r s : 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5 " > < a : e x t L s t > < a : e x t   u r i = " { E A F 3 1 9 D 5 - 8 3 E D - 4 4 6 8 - 9 7 C 2 - 7 B 4 B B A 7 0 1 E 7 2 } " > < a 1 6 : c r e a t i o n I d   x m l n s : a 1 6 = " h t t p : / / s c h e m a s . m i c r o s o f t . c o m / o f f i c e / d r a w i n g / 2 0 1 0 / m a i n "   i d = " { 5 E 1 4 3 3 4 3 - E 6 1 C - 4 9 E 5 - 8 8 2 F - 8 F B E 6 9 2 6 C 0 8 E } " / > < / a : e x t > < / a : e x t L s t > < / p : c N v P r > < p : c N v S p P r   t x B o x = " 1 " / > < p : n v P r / > < / p : n v S p P r > < p : s p P r > < a : x f r m   r o t = " 0 " > < a : o f f   x = " 0 "   y = " 5 9 4 4 2 2 " / > < a : e x t   c x = " 4 8 4 5 3 6 7 "   c y = " 7 2 7 3 6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7 4 2 9 5 0 " > < a : l n S p c > < a : s p c P c t   v a l = " 1 0 7 0 0 0 " / > < / a : l n S p c > < a : s p c B e f > < a : s p c P t s   v a l = " 1 2 0 0 " / > < / a : s p c B e f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 w i l l   f i n d   t h e   o u t l i e r s   p r e s e n t   i n   t h e   d i f f e r e n t   f e a t u r e s   o f   o u r   d a t a .   H e r e   w e   w i l l   s e e   t h e   o u t l i e r s   o f   f e w   o f   t h e   f e a t u r e s . 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7 " > < a : e x t L s t > < a : e x t   u r i = " { C 5 6 4 3 8 E 2 - 7 0 B 9 - 4 3 7 0 - A 8 5 7 - 2 3 8 3 A 5 6 9 9 5 3 7 } " > < a 1 6 : c r e a t i o n I d   x m l n s : a 1 6 = " h t t p : / / s c h e m a s . m i c r o s o f t . c o m / o f f i c e / d r a w i n g / 2 0 1 0 / m a i n "   i d = " { 1 B 9 2 2 9 3 D - 4 0 B D - 4 E 3 C - 8 D 1 2 - D C 0 8 2 A 4 B 3 0 A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4 8 4 5 3 6 7 "   y = " 2 9 7 0 2 5 8 " / > < a : e x t   c x = " 4 2 9 8 6 3 2 "   c y = " 2 0 5 6 5 3 6 " / > < / a : x f r m > < a : p r s t G e o m   p r s t = " r e c t " > < a : a v L s t / > < / a : p r s t G e o m > < a : n o F i l l / > < / p : s p P r > < / p : p i c > < p : p i c > < p : n v P i c P r > < p : c N v P r   i d = " 5 "   n a m e = " P i c t u r e   8 " > < a : e x t L s t > < a : e x t   u r i = " { E D 7 7 D 7 1 8 - F F 0 8 - 4 1 3 C - A 8 F 7 - 2 3 4 8 9 7 B 3 4 3 4 2 } " > < a 1 6 : c r e a t i o n I d   x m l n s : a 1 6 = " h t t p : / / s c h e m a s . m i c r o s o f t . c o m / o f f i c e / d r a w i n g / 2 0 1 0 / m a i n "   i d = " { 3 C 3 C C D 3 3 - 0 D E 8 - 4 8 0 5 - 8 9 A 7 - D E E E D 6 B E 3 A 2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4 8 4 5 3 6 7 "   y = " 8 8 9 4 6 " / > < a : e x t   c x = " 4 2 9 8 6 3 2 "   c y = " 2 8 8 1 3 1 2 " / > < / a : x f r m > < a : p r s t G e o m   p r s t = " r e c t " > < a : a v L s t / > < / a : p r s t G e o m > < a : n o F i l l / > < / p : s p P r > < / p : p i c > < p : s p > < p : n v S p P r > < p : c N v P r   i d = " 6 "   n a m e = " T e x t B o x   1 0 " > < a : e x t L s t > < a : e x t   u r i = " { 4 3 3 3 E E D E - B 5 E 3 - 4 F D 6 - 9 4 E E - 1 F 0 C F 9 B 1 2 B 7 8 } " > < a 1 6 : c r e a t i o n I d   x m l n s : a 1 6 = " h t t p : / / s c h e m a s . m i c r o s o f t . c o m / o f f i c e / d r a w i n g / 2 0 1 0 / m a i n "   i d = " { 2 0 C 1 2 6 2 6 - 5 6 C D - 4 3 4 9 - A 8 4 E - D 9 4 7 0 7 1 0 1 8 F B } " / > < / a : e x t > < / a : e x t L s t > < / p : c N v P r > < p : c N v S p P r   t x B o x = " 1 " / > < p : n v P r / > < / p : n v S p P r > < p : s p P r > < a : x f r m   r o t = " 0 " > < a : o f f   x = " 0 "   y = " 2 4 3 9 8 3 2 " / > < a : e x t   c x = " 4 5 7 2 0 0 0 "   c y = " 9 4 9 6 3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 m o s t   o f   t h e   c o l u m n s   h a v e   o u t l i e r s   p r e s e n t   i n   t h e m   a n d   a l s o   w i t h   d e n s e   a n d   a l s o   w i t h   n u m b e r   o f   o u t l i e r s   p r e s e n t   a n d   s o   w e   h a v e   t o   t r e a t   t h e m   f o r   b e t t e r   a c c u r a c y   i n   o u r   m o d e l   b u i l d i n g . 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B 1 A 6 8 9 C B - 9 8 8 B - 4 0 2 3 - 8 F 9 F - F 0 8 D 1 2 9 F 8 C 4 5 } " > < p 1 4 : c r e a t i o n I d   x m l n s : p 1 4 = " h t t p : / / s c h e m a s . m i c r o s o f t . c o m / o f f i c e / p o w e r p o i n t / 2 0 1 0 / m a i n "   v a l = " 1 6 5 1 7 7 8 8 9 9 0 9 2 " / > < / p : e x t > < / p : e x t L s t > < / p : c S l d > < p : c l r M a p O v r > < a : m a s t e r C l r M a p p i n g / > < / p : c l r M a p O v r > < / p : s l d >
</file>

<file path=ppt/slides/slide1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3 F 5 7 8 3 2 E - E C 2 F - 4 0 6 1 - 9 9 A C - B 6 4 A 2 E 9 1 1 4 8 9 } " > < a 1 6 : c r e a t i o n I d   x m l n s : a 1 6 = " h t t p : / / s c h e m a s . m i c r o s o f t . c o m / o f f i c e / d r a w i n g / 2 0 1 0 / m a i n "   i d = " { A D 0 6 D B D E - 3 8 B C - 4 0 7 A - B 9 7 9 - 5 D 4 5 A 5 1 D 4 1 9 0 } " / > < / a : e x t > < / a : e x t L s t > < / p : c N v P r > < p : c N v S p P r   t x B o x = " 1 " / > < p : n v P r / > < / p : n v S p P r > < p : s p P r > < a : x f r m   r o t = " 0 " > < a : o f f   x = " 2 2 1 8 7 7 "   y = " 1 0 0 1 8 5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 T < / a : t > < / a : r > < a : r > < a : r P r   b = " 1 "   d i r t y = " 0 "   l a n g = " e n - I N "   s z = " 2 4 0 0 " > < a : l a t i n   t y p e f a c e = " B o o k   A n t i q u a " / > < / a : r P r > < a : t > r e a t i n g   t h e   o u t l i e r s : < / a : t > < / a : r > < a : r > < a : r P r   d i r t y = " 0 "   l a n g = " e n - I N "   s z = " 2 4 0 0 " > < a : l a t i n   t y p e f a c e = " B o o k   A n t i q u a " / > < / a : r P r > < a : t >   < / a : t > < / a : r > < a : e n d P a r a R P r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C 0 D B B 3 0 7 - B E A A - 4 B C 1 - 9 5 8 6 - 4 B 6 E E 1 1 3 0 F 7 7 } " > < a 1 6 : c r e a t i o n I d   x m l n s : a 1 6 = " h t t p : / / s c h e m a s . m i c r o s o f t . c o m / o f f i c e / d r a w i n g / 2 0 1 0 / m a i n "   i d = " { 0 C 4 B 7 6 0 9 - 8 8 6 6 - 4 A B A - 9 6 1 9 - 4 1 D F 8 6 F 7 C 3 9 3 } " / > < / a : e x t > < / a : e x t L s t > < / p : c N v P r > < p : c N v S p P r   t x B o x = " 1 " / > < p : n v P r / > < / p : n v S p P r > < p : s p P r > < a : x f r m   r o t = " 0 " > < a : o f f   x = " 1 4 2 2 6 "   y = " 4 9 7 1 2 7 " / > < a : e x t   c x = " 7 7 2 4 5 5 6 "   c y = " 2 8 2 1 4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 u s e   Z - S c o r e   m e t h o d   f o r   t r e a t i n g   t h e   o u t l i e r s   p r e s e n t   i n   t h e   c o l u m n s   o f   t h e   d a t a . 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5 " > < a : e x t L s t > < a : e x t   u r i = " { 9 5 6 A 7 E 4 5 - C D 1 8 - 4 C D 1 - 9 B 9 2 - D 7 3 9 0 B D 6 D 4 5 F } " > < a 1 6 : c r e a t i o n I d   x m l n s : a 1 6 = " h t t p : / / s c h e m a s . m i c r o s o f t . c o m / o f f i c e / d r a w i n g / 2 0 1 0 / m a i n "   i d = " { D 2 A C E F 6 8 - A B 5 4 - 4 F B 3 - B 6 6 F - 5 A 9 F 1 E 3 2 A 0 5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6 2 7 2 4 "   y = " 1 3 3 1 6 6 4 " / > < a : e x t   c x = " 4 1 2 4 8 8 5 "   c y = " 1 4 6 3 7 7 2 " / > < / a : x f r m > < a : p r s t G e o m   p r s t = " r e c t " > < a : a v L s t / > < / a : p r s t G e o m > < a : n o F i l l / > < / p : s p P r > < / p : p i c > < p : s p > < p : n v S p P r > < p : c N v P r   i d = " 5 "   n a m e = " T e x t B o x   7 " > < a : e x t L s t > < a : e x t   u r i = " { 1 6 B 2 5 0 D B - 2 1 E 9 - 4 A 6 5 - B 9 6 1 - 6 A B 8 3 C 1 2 C 9 3 0 } " > < a 1 6 : c r e a t i o n I d   x m l n s : a 1 6 = " h t t p : / / s c h e m a s . m i c r o s o f t . c o m / o f f i c e / d r a w i n g / 2 0 1 0 / m a i n "   i d = " { B C B A 0 9 7 3 - B D D E - 4 E D 6 - B E C 3 - 1 8 7 E 3 3 6 6 F A 8 9 } " / > < / a : e x t > < / a : e x t L s t > < / p : c N v P r > < p : c N v S p P r   t x B o x = " 1 " / > < p : n v P r / > < / p : n v S p P r > < p : s p P r > < a : x f r m   r o t = " 0 " > < a : o f f   x = " 4 2 4 1 3 9 9 "   y = " 1 4 3 4 6 6 3 " / > < a : e x t   c x = " 4 7 8 6 0 8 9 "   c y = " 1 1 7 1 2 3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 w e   h a v e   t a k e n   5 . 5   a s   t h r e s h o l d   a s   w e   c a n n o t   a f f o r d   o f   l o s i n g   m o r e   t h a n   8 %   o f   t h e   d a t a   a n d   w e   c a n   s e e   t h a t   t h e   n u m b e r   o f   r e c o r d s   h a v e   b e e n   d e c r e a s e d   t o   e x t e n t   w h i c h   m e a n s   w e   h a v e   s u c c e e d e d   i n   t r e a t i n g   t h e   o u t l i e r s   t o   s o m e   e x t e n t . 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6 "   n a m e = " P i c t u r e   8 " > < a : e x t L s t > < a : e x t   u r i = " { A E 7 5 F 6 8 A - A 6 5 1 - 4 0 1 C - 9 A 4 5 - 6 0 3 D 5 7 8 6 E F 5 7 } " > < a 1 6 : c r e a t i o n I d   x m l n s : a 1 6 = " h t t p : / / s c h e m a s . m i c r o s o f t . c o m / o f f i c e / d r a w i n g / 2 0 1 0 / m a i n "   i d = " { 7 F 4 C C 0 2 E - 9 4 1 3 - 4 0 1 2 - 8 7 4 7 - 0 F D D 4 1 8 7 9 5 E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1 4 2 2 6 "   y = " 3 4 7 8 0 2 2 " / > < a : e x t   c x = " 4 2 2 7 1 7 2 "   c y = " 1 6 2 1 9 7 3 " / > < / a : x f r m > < a : p r s t G e o m   p r s t = " r e c t " > < a : a v L s t / > < / a : p r s t G e o m > < a : n o F i l l / > < / p : s p P r > < / p : p i c > < p : s p > < p : n v S p P r > < p : c N v P r   i d = " 7 "   n a m e = " T e x t B o x   1 0 " > < a : e x t L s t > < a : e x t   u r i = " { D 0 3 F A 9 4 D - 1 4 6 A - 4 D 5 5 - B 4 6 E - 5 B 3 E 9 D E 0 2 3 9 0 } " > < a 1 6 : c r e a t i o n I d   x m l n s : a 1 6 = " h t t p : / / s c h e m a s . m i c r o s o f t . c o m / o f f i c e / d r a w i n g / 2 0 1 0 / m a i n "   i d = " { 1 F 6 F F 0 3 7 - 9 2 2 7 - 4 7 2 7 - A 3 0 4 - 6 F 0 3 E 8 7 3 E 1 4 C } " / > < / a : e x t > < / a : e x t L s t > < / p : c N v P r > < p : c N v S p P r   t x B o x = " 1 " / > < p : n v P r / > < / p : n v S p P r > < p : s p P r > < a : x f r m   r o t = " 0 " > < a : o f f   x = " 4 1 8 7 6 1 0 "   y = " 3 8 1 4 5 2 3 " / > < a : e x t   c x = " 4 5 5 8 6 3 8 "   c y = " 7 2 7 3 6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 N o w   h e r e   w e   c a n   s e e   t h a t   o u r   d a t a s e t   h a s   a   s m a l l e r   n u m b e r   o f   r e c o r d s   c o m p a r e d   t o   b e f o r e   w h i c h   i n d i c a t e s   t h a t   w e   h a v e   t r e a t e d   t h e   o u t l i e r s   a l s o   t o   s o m e   e x t e n t . 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8 "   n a m e = " A r r o w :   D o w n   1 1 " > < a : e x t L s t > < a : e x t   u r i = " { 3 1 D 8 A A D 8 - 3 6 8 6 - 4 A D 6 - A 4 1 F - 3 8 F 4 8 D 7 7 E 0 9 1 } " > < a 1 6 : c r e a t i o n I d   x m l n s : a 1 6 = " h t t p : / / s c h e m a s . m i c r o s o f t . c o m / o f f i c e / d r a w i n g / 2 0 1 0 / m a i n "   i d = " { D 0 1 D 7 E B 8 - 4 7 5 8 - 4 5 E F - A 6 F 2 - B 6 C 1 E F 8 3 2 E 7 6 } " / > < / a : e x t > < / a : e x t L s t > < / p : c N v P r > < p : c N v S p P r / > < p : n v P r / > < / p : n v S p P r > < p : s p P r > < a : x f r m   r o t = " 0 " > < a : o f f   x = " 1 5 0 6 0 7 0 "   y = " 2 8 2 8 8 4 3 " / > < a : e x t   c x = " 2 7 5 6 6 4 "   c y = " 5 5 9 8 1 5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7 C 7 6 D 8 6 6 - F 4 A 0 - 4 9 B E - 8 A A D - 3 6 F 4 5 F 6 B D D D C } " > < p 1 4 : c r e a t i o n I d   x m l n s : p 1 4 = " h t t p : / / s c h e m a s . m i c r o s o f t . c o m / o f f i c e / p o w e r p o i n t / 2 0 1 0 / m a i n "   v a l = " 1 6 5 1 7 7 8 8 9 9 0 9 5 " / > < / p : e x t > < / p : e x t L s t > < / p : c S l d > < p : c l r M a p O v r > < a : m a s t e r C l r M a p p i n g / > < / p : c l r M a p O v r > < / p : s l d >
</file>

<file path=ppt/slides/slide1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7 D 5 3 F F 4 B - 7 D D B - 4 8 C 0 - 8 C C B - A C 4 C 9 7 A 1 7 A 1 A } " > < a 1 6 : c r e a t i o n I d   x m l n s : a 1 6 = " h t t p : / / s c h e m a s . m i c r o s o f t . c o m / o f f i c e / d r a w i n g / 2 0 1 0 / m a i n "   i d = " { 6 B 9 8 3 C 1 C - 6 7 B E - 4 3 0 3 - A 2 E 8 - 5 D 9 6 C F C 8 2 2 C 3 } " / > < / a : e x t > < / a : e x t L s t > < / p : c N v P r > < p : c N v S p P r   t x B o x = " 1 " / > < p : n v P r / > < / p : n v S p P r > < p : s p P r > < a : x f r m   r o t = " 0 " > < a : o f f   x = " 1 9 7 8 6 8 "   y = " 1 8 5 0 1 9 " / > < a : e x t   c x = " 4 5 7 2 0 0 0 "   c y = " 3 5 3 1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l v l = " 0 " > < a : l n S p c > < a : s p c P c t   v a l = " 1 0 7 0 0 0 " / > < / a : l n S p c > < a : s p c A f t > < a : s p c P t s   v a l = " 8 0 0 " / > < / a : s p c A f t > < a : b u S z P c t   v a l = " 5 8 3 3 3 " / > < / a : p P r > < a : r > < a : r P r   b = " 1 "   d i r t y = " 0 "   l a n g = " e n - I N "   s z = " 2 4 0 0 " > < a : l a t i n   t y p e f a c e = " B o o k   A n t i q u a " / > < / a : r P r > < a : t > D a t a   l o s s % : 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3 9 E D A 7 A 7 - 8 A 6 0 - 4 9 4 F - 9 E A 1 - C 7 9 1 6 6 9 6 0 6 6 3 } " > < a 1 6 : c r e a t i o n I d   x m l n s : a 1 6 = " h t t p : / / s c h e m a s . m i c r o s o f t . c o m / o f f i c e / d r a w i n g / 2 0 1 0 / m a i n "   i d = " { D 6 1 B 5 E 9 1 - 4 1 F 5 - 4 2 B 0 - A 8 2 B - 7 5 4 4 1 2 2 5 D E E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3 0 7 6 0 1 "   y = " 8 0 9 8 4 8 " / > < a : e x t   c x = " 2 4 6 2 4 9 2 "   c y = " 8 7 6 8 8 7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2 9 2 C 6 2 3 0 - A 4 A C - 4 9 F 5 - B B 4 B - 4 C 4 9 C E D 8 B 0 7 8 } " > < a 1 6 : c r e a t i o n I d   x m l n s : a 1 6 = " h t t p : / / s c h e m a s . m i c r o s o f t . c o m / o f f i c e / d r a w i n g / 2 0 1 0 / m a i n "   i d = " { 2 5 B 7 2 2 5 5 - 1 6 4 3 - 4 B B 0 - 9 A D 7 - 3 8 C E D 9 C 7 6 3 B 9 } " / > < / a : e x t > < / a : e x t L s t > < / p : c N v P r > < p : c N v S p P r   t x B o x = " 1 " / > < p : n v P r / > < / p : n v S p P r > < p : s p P r > < a : x f r m   r o t = " 0 " > < a : o f f   x = " 2 7 7 0 0 9 3 "   y = " 8 3 0 0 1 9 " / > < a : e x t   c x = " 6 3 7 3 9 0 6 "   c y = " 6 9 2 4 9 7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 H e r e   w e   h a v e   l o s t   a l m o s t   8 %   o f   t h e   d a t a ,   w e   c o u l d   h a v e   t a k e n   l e s s   t h r e s h o l d   a n d   c o u l d   h a v e   r e m o v e d   o u t l i e r s   m o r e   b u t   a s   t h e   d a t a   i s   e x p e n s i v e   w e   c a n n o t   a f f o r d   t o   l o s s   m o r e   t h a n   8 %   o f   t h e   d a t a . < / a : t > < / a : r > < a : e n d P a r a R P r   d i r t y = " 0 "   l a n g = " e n - I N " > < a : l a t i n   t y p e f a c e = " B o o k   A n t i q u a " / > < / a : e n d P a r a R P r > < / a : p > < / p : t x B o d y > < / p : s p > < p : s p > < p : n v S p P r > < p : c N v P r   i d = " 5 "   n a m e = " T e x t B o x   6 " > < a : e x t L s t > < a : e x t   u r i = " { E 0 0 E A E A F - 9 B 8 A - 4 C 8 A - 8 E 1 0 - 4 A 4 A 1 E 7 A 2 3 0 8 } " > < a 1 6 : c r e a t i o n I d   x m l n s : a 1 6 = " h t t p : / / s c h e m a s . m i c r o s o f t . c o m / o f f i c e / d r a w i n g / 2 0 1 0 / m a i n "   i d = " { 4 2 C C 1 6 3 6 - E 7 E 6 - 4 6 4 6 - 8 A C D - C 6 5 E 5 C 1 3 3 0 1 1 } " / > < / a : e x t > < / a : e x t L s t > < / p : c N v P r > < p : c N v S p P r   t x B o x = " 1 " / > < p : n v P r / > < / p : n v S p P r > < p : s p P r > < a : x f r m   r o t = " 0 " > < a : o f f   x = " 1 7 4 8 1 1 "   y = " 1 9 5 8 3 9 2 " / > < a : e x t   c x = " 4 2 2 2 3 7 7 "   c y = " 6 4 9 5 5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l v l = " 0 " > < a : l n S p c > < a : s p c P c t   v a l = " 1 0 7 0 0 0 " / > < / a : l n S p c > < a : s p c A f t > < a : s p c P t s   v a l = " 8 0 0 " / > < / a : s p c A f t > < a : b u S z P c t   v a l = " 5 8 3 3 3 " / > < / a : p P r > < a : r > < a : r P r   b = " 1 "   d i r t y = " 0 "   l a n g = " e n - I N "   s z = " 2 4 0 0 " > < a : l a t i n   t y p e f a c e = " B o o k   A n t i q u a " / > < / a : r P r > < a : t > C h e c k i n g   t h e   s k e w n e s s   o f   t h e   f e w   c o l u m n s   o f   d a t a : 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6 "   n a m e = " P i c t u r e   7 " > < a : e x t L s t > < a : e x t   u r i = " { B F 0 8 0 4 E A - B 8 0 6 - 4 9 6 D - A 6 1 D - F 8 F 2 E 4 D 3 B 2 A E } " > < a 1 6 : c r e a t i o n I d   x m l n s : a 1 6 = " h t t p : / / s c h e m a s . m i c r o s o f t . c o m / o f f i c e / d r a w i n g / 2 0 1 0 / m a i n "   i d = " { 8 E B C A 6 1 8 - 1 2 B E - 4 2 2 0 - 8 1 5 A - A 6 4 D 9 B 4 4 0 4 7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2 4 4 9 3 3 "   y = " 2 8 7 9 6 0 1 " / > < a : e x t   c x = " 2 7 1 5 1 8 4 "   c y = " 1 1 9 2 0 7 3 " / > < / a : x f r m > < a : p r s t G e o m   p r s t = " r e c t " > < a : a v L s t / > < / a : p r s t G e o m > < a : n o F i l l / > < / p : s p P r > < / p : p i c > < p : p i c > < p : n v P i c P r > < p : c N v P r   i d = " 7 "   n a m e = " P i c t u r e   8 " > < a : e x t L s t > < a : e x t   u r i = " { 0 2 6 3 D B C 1 - B 5 8 0 - 4 C C D - A C 8 2 - 2 A 5 3 A E F 9 9 7 2 B } " > < a 1 6 : c r e a t i o n I d   x m l n s : a 1 6 = " h t t p : / / s c h e m a s . m i c r o s o f t . c o m / o f f i c e / d r a w i n g / 2 0 1 0 / m a i n "   i d = " { 4 D A 9 7 6 C 7 - E B 5 C - 4 2 4 D - B A 6 B - A B E F 6 B 2 5 6 8 3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4 4 8 1 0 6 5 "   y = " 2 3 1 1 5 6 5 " / > < a : e x t   c x = " 4 6 6 2 9 3 5 "   c y = " 1 0 7 6 0 1 9 " / > < / a : x f r m > < a : p r s t G e o m   p r s t = " r e c t " > < a : a v L s t / > < / a : p r s t G e o m > < a : n o F i l l / > < / p : s p P r > < / p : p i c > < p : p i c > < p : n v P i c P r > < p : c N v P r   i d = " 8 "   n a m e = " P i c t u r e   9 " > < a : e x t L s t > < a : e x t   u r i = " { D B E 7 6 8 9 7 - 5 D E C - 4 2 9 D - 8 B 8 B - 0 C D 0 B E F F B 2 9 0 } " > < a 1 6 : c r e a t i o n I d   x m l n s : a 1 6 = " h t t p : / / s c h e m a s . m i c r o s o f t . c o m / o f f i c e / d r a w i n g / 2 0 1 0 / m a i n "   i d = " { 3 8 A 3 B 3 2 B - 2 E 8 C - 4 8 5 3 - A 6 3 3 - 0 3 8 A 1 F B 7 4 9 9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4 4 8 1 0 6 5 "   y = " 3 3 4 5 0 8 7 " / > < a : e x t   c x = " 4 6 6 2 9 3 5 "   c y = " 1 7 9 8 4 1 2 " / > < / a : x f r m > < a : p r s t G e o m   p r s t = " r e c t " > < a : a v L s t / > < / a : p r s t G e o m > < a : n o F i l l / > < / p : s p P r > < / p : p i c > < p : s p > < p : n v S p P r > < p : c N v P r   i d = " 9 "   n a m e = " A r r o w :   D o w n   1 0 " > < a : e x t L s t > < a : e x t   u r i = " { D 2 2 6 C 8 4 F - D 8 F 8 - 4 1 8 D - B D 1 0 - 3 3 6 1 5 1 3 6 C 8 3 1 } " > < a 1 6 : c r e a t i o n I d   x m l n s : a 1 6 = " h t t p : / / s c h e m a s . m i c r o s o f t . c o m / o f f i c e / d r a w i n g / 2 0 1 0 / m a i n "   i d = " { 4 0 7 D 0 3 A 0 - 6 B 0 8 - 4 F E A - A A 5 F - 0 7 F 7 B 0 E B 4 A C 4 } " / > < / a : e x t > < / a : e x t L s t > < / p : c N v P r > < p : c N v S p P r / > < p : n v P r / > < / p : n v S p P r > < p : s p P r > < a : x f r m   r o t = " 0 " > < a : o f f   x = " 1 3 1 1 0 8 8 "   y = " 1 7 3 0 2 6 5 " / > < a : e x t   c x = " 1 8 8 2 5 8 "   c y = " 3 0 0 2 4 0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A r r o w :   R i g h t   1 1 " > < a : e x t L s t > < a : e x t   u r i = " { B 4 8 3 F 0 7 3 - 4 8 4 B - 4 9 3 2 - 8 B E B - D 1 9 A 4 5 2 A 5 4 8 A } " > < a 1 6 : c r e a t i o n I d   x m l n s : a 1 6 = " h t t p : / / s c h e m a s . m i c r o s o f t . c o m / o f f i c e / d r a w i n g / 2 0 1 0 / m a i n "   i d = " { A 0 3 F 5 D E 0 - 2 D 2 9 - 4 F 9 D - B 9 4 A - 2 A A 2 6 6 C 6 0 B B 2 } " / > < / a : e x t > < / a : e x t L s t > < / p : c N v P r > < p : c N v S p P r / > < p : n v P r / > < / p : n v S p P r > < p : s p P r > < a : x f r m   r o t = " 0 " > < a : o f f   x = " 3 0 7 2 6 5 3 "   y = " 3 3 1 9 2 4 9 " / > < a : e x t   c x = " 1 1 8 3 3 4 1 "   c y = " 3 1 2 7 7 6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7 F 0 3 1 B F 5 - 3 C 8 1 - 4 5 2 E - B F D F - D 7 D 4 B A F A 0 7 9 A } " > < p 1 4 : c r e a t i o n I d   x m l n s : p 1 4 = " h t t p : / / s c h e m a s . m i c r o s o f t . c o m / o f f i c e / p o w e r p o i n t / 2 0 1 0 / m a i n "   v a l = " 1 6 5 1 7 7 8 8 9 9 0 9 8 " / > < / p : e x t > < / p : e x t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4 A D 4 7 F 3 9 - 7 3 3 8 - 4 6 E 2 - A 9 7 9 - 1 2 E F 1 4 D 4 B F 6 F } " > < a 1 6 : c r e a t i o n I d   x m l n s : a 1 6 = " h t t p : / / s c h e m a s . m i c r o s o f t . c o m / o f f i c e / d r a w i n g / 2 0 1 0 / m a i n "   i d = " { 9 4 5 8 0 8 6 7 - 0 0 3 4 - 4 5 D F - 9 4 3 5 - 3 A 8 5 0 9 E A 4 0 4 0 } " / > < / a : e x t > < / a : e x t L s t > < / p : c N v P r > < p : c N v S p P r   t x B o x = " 1 " / > < p : n v P r / > < / p : n v S p P r > < p : s p P r > < a : x f r m   r o t = " 0 " > < a : o f f   x = " 1 9 9 6 8 8 8 "   y = " 2 5 5 4 9 4 " / > < a : e x t   c x = " 4 2 0 8 9 2 9 "   c y = " 3 9 2 4 1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U S " / > < a : t >                                                                 < / a : t > < / a : r > < a : r > < a : r P r   b = " 1 "   d i r t y = " 0 "   l a n g = " e n - U S "   s z = " 2 8 0 0 " > < a : l a t i n   t y p e f a c e = " B o o k   A n t i q u a " / > < / a : r P r > < a : t > T a b l e   o f   c o n t e n t s : < / a : t > < / a : r > < a : e n d P a r a R P r   b = " 1 "   d i r t y = " 0 "   l a n g = " e n - U S "   s z = " 2 8 0 0 " > < a : l a t i n   t y p e f a c e = " B o o k   A n t i q u a " / > < / a : e n d P a r a R P r > < / a : p > < / p : t x B o d y > < / p : s p > < p : s p > < p : n v S p P r > < p : c N v P r   i d = " 3 "   n a m e = " T e x t B o x   2 " > < a : e x t L s t > < a : e x t   u r i = " { 9 3 6 2 0 9 C 7 - 8 C 3 9 - 4 C 1 D - 8 3 5 E - 2 E 7 C C 8 2 A 4 B 2 B } " > < a 1 6 : c r e a t i o n I d   x m l n s : a 1 6 = " h t t p : / / s c h e m a s . m i c r o s o f t . c o m / o f f i c e / d r a w i n g / 2 0 1 0 / m a i n "   i d = " { B 6 4 E 3 1 1 5 - E B 7 8 - 4 7 1 5 - 9 8 A A - 3 8 2 2 2 3 F 2 2 6 B 5 } " / > < / a : e x t > < / a : e x t L s t > < / p : c N v P r > < p : c N v S p P r   t x B o x = " 1 " / > < p : n v P r / > < / p : n v S p P r > < p : s p P r > < a : x f r m   r o t = " 0 " > < a : o f f   x = " 0 "   y = " 9 0 5 2 1 8 " / > < a : e x t   c x = " 9 1 4 4 0 0 0 "   c y = " 4 2 3 8 2 8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 I n t r o d u c t i o n 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 A n a l y t i c a l   P r o b l e m   F r a m i n g 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 D a t a   A n a l y s i s 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 P r e - p r o c e s s i n g 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 V i s u a l i z a t i o n s 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 B u i l d i n g   t h e   m o d e l s 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 C o n c l u s i o n < / a : t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/ > < / a : r > < / a : p > < a : p > < a : p P r   i n d e n t = " - 2 8 5 7 5 0 "   m a r L = " 2 8 5 7 5 0 " > < a : b u F o n t   t y p e f a c e = " W i n g d i n g s " / > < a : b u C h a r   c h a r = "�v " / > < / a : p P r > < a : r > < a : r P r   d i r t y = " 0 "   l a n g = " e n - I N "   s z = " 2 4 0 0 " / > < a : t > L i m i t a t i o n s   a n d   S c o p e   f o r   F u t u r e   W o r k < / a : t > < / a : r > < a : e n d P a r a R P r   d i r t y = " 0 "   l a n g = " e n - I N "   s z = " 2 4 0 0 " / > < / a : p > < / p : t x B o d y > < / p : s p > < / p : s p T r e e > < p : e x t L s t > < p : e x t   u r i = " { C 4 D D A 8 7 D - B 6 9 6 - 4 3 B 8 - 8 8 A 0 - 6 A C 2 B 8 4 9 B A 0 B } " > < p 1 4 : c r e a t i o n I d   x m l n s : p 1 4 = " h t t p : / / s c h e m a s . m i c r o s o f t . c o m / o f f i c e / p o w e r p o i n t / 2 0 1 0 / m a i n "   v a l = " 1 6 5 1 7 7 8 8 9 9 0 4 9 " / > < / p : e x t > < / p : e x t L s t > < / p : c S l d > < p : c l r M a p O v r > < a : m a s t e r C l r M a p p i n g / > < / p : c l r M a p O v r > < / p : s l d >
</file>

<file path=ppt/slides/slide2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1 " > < a : e x t L s t > < a : e x t   u r i = " { 3 D 0 7 7 3 E D - 9 F 3 3 - 4 1 1 D - A 8 D D - A D 4 8 6 8 8 C 6 0 5 9 } " > < a 1 6 : c r e a t i o n I d   x m l n s : a 1 6 = " h t t p : / / s c h e m a s . m i c r o s o f t . c o m / o f f i c e / d r a w i n g / 2 0 1 0 / m a i n "   i d = " { B D 9 A 6 8 6 B - 0 6 F 9 - 4 8 7 5 - 9 4 3 0 - A B 3 C B 2 7 C F 4 7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2 6 8 9 3 "   y = " 0 " / > < a : e x t   c x = " 3 9 9 4 3 2 9 "   c y = " 1 7 7 5 0 1 1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6 C 0 3 B B D 0 - 8 3 7 2 - 4 4 5 8 - B E B E - 5 0 7 5 0 1 2 6 B 1 9 D } " > < a 1 6 : c r e a t i o n I d   x m l n s : a 1 6 = " h t t p : / / s c h e m a s . m i c r o s o f t . c o m / o f f i c e / d r a w i n g / 2 0 1 0 / m a i n "   i d = " { 2 2 A 2 2 9 4 C - 4 3 5 6 - 4 3 B 2 - B 4 5 E - C 4 3 2 2 8 A B 6 6 E 4 } " / > < / a : e x t > < / a : e x t L s t > < / p : c N v P r > < p : c N v S p P r   t x B o x = " 1 " / > < p : n v P r / > < / p : n v S p P r > < p : s p P r > < a : x f r m   r o t = " 0 " > < a : o f f   x = " 4 0 2 1 2 2 2 "   y = " 6 0 1 1 4 5 " / > < a : e x t   c x = " 4 9 7 2 6 4 7 "   c y = " 7 2 7 3 6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 t h e   c o l u m n s   h a v e   s k e w n e s s   a n d   w e   w i l l   h a v e   a   l o o k   a t   t h e   s k e w   v a l u e s   o f   t h e   f e a t u r e s   w i t h   t h e   l a b e l   c o l u m n . 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4 " > < a : e x t L s t > < a : e x t   u r i = " { A D 6 C C F 9 2 - D B D E - 4 8 9 6 - 9 2 0 D - 3 F E E 7 B C 2 5 1 9 5 } " > < a 1 6 : c r e a t i o n I d   x m l n s : a 1 6 = " h t t p : / / s c h e m a s . m i c r o s o f t . c o m / o f f i c e / d r a w i n g / 2 0 1 0 / m a i n "   i d = " { 6 E B 5 9 9 6 0 - C 3 6 5 - 4 1 A 9 - A 9 7 9 - 1 1 1 4 0 9 9 E E 4 8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0 "   y = " 2 4 1 3 1 5 8 " / > < a : e x t   c x = " 1 6 3 3 8 1 8 "   c y = " 2 7 3 0 3 4 1 " / > < / a : x f r m > < a : p r s t G e o m   p r s t = " r e c t " > < a : a v L s t / > < / a : p r s t G e o m > < a : n o F i l l / > < / p : s p P r > < / p : p i c > < p : s p > < p : n v S p P r > < p : c N v P r   i d = " 5 "   n a m e = " A r r o w :   D o w n   5 " > < a : e x t L s t > < a : e x t   u r i = " { E C A 5 5 2 0 1 - F 1 9 9 - 4 7 E 1 - 8 E 9 3 - 6 2 A 6 9 3 7 0 E 2 8 D } " > < a 1 6 : c r e a t i o n I d   x m l n s : a 1 6 = " h t t p : / / s c h e m a s . m i c r o s o f t . c o m / o f f i c e / d r a w i n g / 2 0 1 0 / m a i n "   i d = " { 3 6 3 0 7 5 C C - 8 B D 6 - 4 F 8 0 - 8 D 0 6 - B 5 5 C 2 5 B 8 4 D E 5 } " / > < / a : e x t > < / a : e x t L s t > < / p : c N v P r > < p : c N v S p P r / > < p : n v P r / > < / p : n v S p P r > < p : s p P r > < a : x f r m   r o t = " 0 " > < a : o f f   x = " 6 9 9 2 4 6 "   y = " 1 8 4 8 9 7 0 " / > < a : e x t   c x = " 2 5 5 4 9 4 "   c y = " 4 7 7 3 7 0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T e x t B o x   7 " > < a : e x t L s t > < a : e x t   u r i = " { 4 0 4 F F A 7 E - 0 A F 0 - 4 F 7 B - B D E 6 - 0 8 A E C C 2 6 8 1 1 5 } " > < a 1 6 : c r e a t i o n I d   x m l n s : a 1 6 = " h t t p : / / s c h e m a s . m i c r o s o f t . c o m / o f f i c e / d r a w i n g / 2 0 1 0 / m a i n "   i d = " { C 8 8 D 5 4 F 7 - 6 A 3 3 - 4 4 4 7 - A C 1 0 - C 2 F 6 C 2 2 D 3 3 1 D } " / > < / a : e x t > < / a : e x t L s t > < / p : c N v P r > < p : c N v S p P r   t x B o x = " 1 " / > < p : n v P r / > < / p : n v S p P r > < p : s p P r > < a : x f r m   r o t = " 0 " > < a : o f f   x = " 1 6 3 3 8 1 8 "   y = " 2 7 8 2 5 3 4 " / > < a : e x t   c x = " 7 5 1 0 1 8 2 "   c y = " 7 2 6 6 9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 m o s t   o f   t h e   f e a t u r e s   h a v e   s k e w n e s s   a n d   e x c e p t   t h e   l a b e l   c o l u m n   a l l   t h e   o t h e r   f e a t u r e   c o l u m n s   a r e   p o s i t i v e l y   s k e w e d ,   i n   t h a t   f e w   c o l u m n s   a r e   w i t h   m e d i u m   p o s i t i v e   s k e w n e s s   a n d   t h e r e   a r e   a l s o   f e w   c o l u m n s   w i t h   v e r y   h i g h   p o s i t i v e   s k e w n e s s . 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7 5 B 4 5 4 2 0 - 6 0 C 4 - 4 6 B 7 - 9 B 0 8 - 3 F 1 1 D 4 4 B 1 1 2 C } " > < p 1 4 : c r e a t i o n I d   x m l n s : p 1 4 = " h t t p : / / s c h e m a s . m i c r o s o f t . c o m / o f f i c e / p o w e r p o i n t / 2 0 1 0 / m a i n "   v a l = " 1 6 5 1 7 7 8 8 9 9 1 0 2 " / > < / p : e x t > < / p : e x t L s t > < / p : c S l d > < p : c l r M a p O v r > < a : m a s t e r C l r M a p p i n g / > < / p : c l r M a p O v r > < / p : s l d >
</file>

<file path=ppt/slides/slide2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3 9 D D 6 4 3 2 - 1 3 9 1 - 4 6 4 8 - 9 1 3 C - 2 D 1 8 F C 4 2 7 0 D D } " > < a 1 6 : c r e a t i o n I d   x m l n s : a 1 6 = " h t t p : / / s c h e m a s . m i c r o s o f t . c o m / o f f i c e / d r a w i n g / 2 0 1 0 / m a i n "   i d = " { F E 5 6 4 F C 5 - E C 1 3 - 4 2 A C - 9 8 7 3 - A 8 6 1 5 9 1 1 D 4 1 D } " / > < / a : e x t > < / a : e x t L s t > < / p : c N v P r > < p : c N v S p P r   t x B o x = " 1 " / > < p : n v P r / > < / p : n v S p P r > < p : s p P r > < a : x f r m   r o t = " 0 " > < a : o f f   x = " 1 1 4 3 0 0 "   y = " 1 4 7 1 0 8 " / > < a : e x t   c x = " 4 5 7 2 0 0 0 "   c y = " 9 4 9 6 3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2 8 5 7 5 0 "   l v l = "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 B e f o r e   m o v i n g   t o   t h e   r e m o v a l   o f   t h e   s k e w n e s s   p r e s e n t   i n   t h e   d a t a   w e   w i l l   f i r s t   s p l i t   t h e   d a t a   a n d   t h e n   s c a l e   t h e   d a t a   w h i c h   h a s   f e a t u r e s   a n d   t h e n   w e   w i l l   r e m o v e   s k e w n e s s . < / a : t > < / a : r > < a : e n d P a r a R P r   d i r t y = " 0 "   l a n g = " e n - I N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E 3 7 7 0 5 5 0 - C D B F - 4 F 2 C - B 0 A 1 - F 7 B B 3 7 B 9 A F 0 4 } " > < a 1 6 : c r e a t i o n I d   x m l n s : a 1 6 = " h t t p : / / s c h e m a s . m i c r o s o f t . c o m / o f f i c e / d r a w i n g / 2 0 1 0 / m a i n "   i d = " { D C 1 F 8 2 5 B - 0 E C 0 - 4 C E 0 - B 7 3 0 - 2 C 2 0 2 B C C 9 8 F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7 2 3 8 8 "   y = " 1 4 2 0 8 3 5 " / > < a : e x t   c x = " 3 9 1 9 5 5 2 "   c y = " 1 7 4 7 1 5 8 " / > < / a : x f r m > < a : p r s t G e o m   p r s t = " r e c t " > < a : a v L s t / > < / a : p r s t G e o m > < a : n o F i l l / > < / p : s p P r > < / p : p i c > < p : p i c > < p : n v P i c P r > < p : c N v P r   i d = " 4 "   n a m e = " P i c t u r e   4 " > < a : e x t L s t > < a : e x t   u r i = " { 5 0 C 2 A 5 5 1 - 5 9 7 9 - 4 A B 5 - 9 B 7 C - F 2 8 F 6 2 7 B A C 1 D } " > < a 1 6 : c r e a t i o n I d   x m l n s : a 1 6 = " h t t p : / / s c h e m a s . m i c r o s o f t . c o m / o f f i c e / d r a w i n g / 2 0 1 0 / m a i n "   i d = " { 5 A 7 5 A F 0 A - C 8 8 9 - 4 9 E B - 9 4 6 F - B E D 8 9 4 1 5 4 C 5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0 5 2 0 6 0 "   y = " 1 3 1 0 6 1 8 " / > < a : e x t   c x = " 3 6 1 1 8 8 0 "   c y = " 1 8 5 7 3 7 5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2 C 4 9 E 4 5 A - F D 5 C - 4 E 5 1 - A 5 7 2 - 2 8 4 7 8 E 4 E 0 C 9 7 } " > < a 1 6 : c r e a t i o n I d   x m l n s : a 1 6 = " h t t p : / / s c h e m a s . m i c r o s o f t . c o m / o f f i c e / d r a w i n g / 2 0 1 0 / m a i n "   i d = " { E 1 A 2 E 6 A 8 - 8 1 A 4 - 4 E F 9 - B F 9 0 - 0 1 3 B 5 5 5 2 B 1 A 2 } " / > < / a : e x t > < / a : e x t L s t > < / p : c N v P r > < p : c N v S p P r   t x B o x = " 1 " / > < p : n v P r / > < / p : n v S p P r > < p : s p P r > < a : x f r m   r o t = " 0 " > < a : o f f   x = " 1 1 4 3 0 0 "   y = " 3 4 1 8 6 5 1 " / > < a : e x t   c x = " 9 0 2 9 7 0 0 "   c y = " 9 4 8 9 6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 i n   t h e   a b o v e   w e   h a v e   s p l i t t e d   t h e   d a t a   i n t o   x   a n d   y   v a r i a b l e s   w h e r e   a l l   t h e   f e a t u r e s   a r e   a s s i g n e d   t o   t h e   v a r i a b l e    x    a n d   t h e   l a b e l   c o l u m n   i s   a s s i g n e d   t o   t h e   v a r i a b l e    y    a n d   w e   t r a n s f o r m   t h e   f e a t u r e s   p r e s e n t   i n   t h e   v a r i a b l e   x   t o   b e   s c a l e d   a n d   t h e n   w e   w i l l   g e t   a   s c a l e d   a n d   t r a n s f o r m e d   d a t a   o f   x ,   w h i c h   i s   u s e d   f o r   r e m o v i n g   t h e   s k e w n e s s   p r e s e n t   i n   t h e   f e a t u r e s . 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6 "   n a m e = " A r r o w :   R i g h t   7 " > < a : e x t L s t > < a : e x t   u r i = " { F 6 F C 2 B A 3 - 0 A 7 0 - 4 6 7 F - A A B 7 - 9 3 5 E 9 F 0 D 9 4 D 5 } " > < a 1 6 : c r e a t i o n I d   x m l n s : a 1 6 = " h t t p : / / s c h e m a s . m i c r o s o f t . c o m / o f f i c e / d r a w i n g / 2 0 1 0 / m a i n "   i d = " { 2 0 B 4 F D 9 8 - E 6 2 E - 4 C 8 5 - 9 5 2 1 - 0 A D 0 C 8 7 5 E B 1 C } " / > < / a : e x t > < / a : e x t L s t > < / p : c N v P r > < p : c N v S p P r / > < p : n v P r / > < / p : n v S p P r > < p : s p P r > < a : x f r m   r o t = " 0 " > < a : o f f   x = " 4 2 6 2 7 1 8 "   y = " 2 2 9 9 4 4 6 " / > < a : e x t   c x = " 6 5 8 9 0 5 "   c y = " 2 7 2 3 0 3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B A 1 2 D 4 8 0 - C 1 0 8 - 4 2 F C - 9 A 4 8 - B C 7 7 2 6 6 C E 6 D 3 } " > < p 1 4 : c r e a t i o n I d   x m l n s : p 1 4 = " h t t p : / / s c h e m a s . m i c r o s o f t . c o m / o f f i c e / p o w e r p o i n t / 2 0 1 0 / m a i n "   v a l = " 1 6 5 1 7 7 8 8 9 9 1 0 5 " / > < / p : e x t > < / p : e x t L s t > < / p : c S l d > < p : c l r M a p O v r > < a : m a s t e r C l r M a p p i n g / > < / p : c l r M a p O v r > < / p : s l d >
</file>

<file path=ppt/slides/slide2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0 A F 2 A 2 6 B - 6 0 B 8 - 4 8 8 0 - A 2 1 C - 7 3 A E 2 9 5 8 0 5 B A } " > < a 1 6 : c r e a t i o n I d   x m l n s : a 1 6 = " h t t p : / / s c h e m a s . m i c r o s o f t . c o m / o f f i c e / d r a w i n g / 2 0 1 0 / m a i n "   i d = " { D 6 0 C 7 1 6 8 - 7 C 5 9 - 4 4 F D - A E 6 A - 0 C B B 5 2 E A F 4 7 1 } " / > < / a : e x t > < / a : e x t L s t > < / p : c N v P r > < p : c N v S p P r   t x B o x = " 1 " / > < p : n v P r / > < / p : n v S p P r > < p : s p P r > < a : x f r m   r o t = " 0 " > < a : o f f   x = " 8 7 4 0 5 "   y = " 1 3 7 9 5 4 " / > < a : e x t   c x = " 4 5 7 2 0 0 0 "   c y = " 3 5 3 1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l v l = " 0 " > < a : l n S p c > < a : s p c P c t   v a l = " 1 0 7 0 0 0 " / > < / a : l n S p c > < a : s p c A f t > < a : s p c P t s   v a l = " 8 0 0 " / > < / a : s p c A f t > < a : b u S z P c t   v a l = " 5 8 3 3 3 " / > < / a : p P r > < a : r > < a : r P r   b = " 1 "   d i r t y = " 0 "   l a n g = " e n - I N "   s z = " 2 4 0 0 " > < a : l a t i n   t y p e f a c e = " B o o k   A n t i q u a " / > < / a : r P r > < a : t > R e m o v i n g   t h e   s k e w n e s s   o f   t h e   d a t a : 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1 5 E 9 6 C 4 2 - B 3 6 5 - 4 3 5 F - A D F F - 1 0 9 0 6 7 6 F 0 7 6 4 } " > < a 1 6 : c r e a t i o n I d   x m l n s : a 1 6 = " h t t p : / / s c h e m a s . m i c r o s o f t . c o m / o f f i c e / d r a w i n g / 2 0 1 0 / m a i n "   i d = " { 3 0 5 2 9 A A 3 - 0 8 A 8 - 4 9 C 1 - A 2 6 9 - A 6 8 A D 4 8 D 7 2 6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6 3 5 7 7 "   y = " 7 9 3 3 7 7 " / > < a : e x t   c x = " 4 2 9 8 6 3 2 "   c y = " 1 4 8 5 9 0 0 " / > < / a : x f r m > < a : p r s t G e o m   p r s t = " r e c t " > < a : a v L s t / > < / a : p r s t G e o m > < a : n o F i l l / > < / p : s p P r > < / p : p i c > < p : s p > < p : n v S p P r > < p : c N v P r   i d = " 4 "   n a m e = " T e x t B o x   5 " > < a : e x t L s t > < a : e x t   u r i = " { 2 9 2 4 6 D 5 1 - 2 A 1 8 - 4 9 0 C - B A 2 8 - 4 3 5 4 6 5 3 0 0 6 3 3 } " > < a 1 6 : c r e a t i o n I d   x m l n s : a 1 6 = " h t t p : / / s c h e m a s . m i c r o s o f t . c o m / o f f i c e / d r a w i n g / 2 0 1 0 / m a i n "   i d = " { 5 C F F E A 6 3 - C 2 0 D - 4 B F 6 - 8 6 D 6 - 2 5 6 7 7 5 9 8 6 6 7 9 } " / > < / a : e x t > < / a : e x t L s t > < / p : c N v P r > < p : c N v S p P r   t x B o x = " 1 " / > < p : n v P r / > < / p : n v S p P r > < p : s p P r > < a : x f r m   r o t = " 0 " > < a : o f f   x = " 4 4 6 2 2 1 0 "   y = " 9 5 0 3 7 3 " / > < a : e x t   c x = " 4 6 8 1 7 9 0 "   c y = " 1 1 8 7 7 0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 w e   h a v e   i m p o r t e d   t h e    p o w e r t r a n s f o r m    l i b r a r y   a n d   p a s s e d   t h e   f e a t u r e s   p r e s e n t   i n   t h e   v a r i a b l e   x   i n t o   t h e   p o w e r t r a n s f o r m   a n d   t h e n   w e   h a v e   r e m o v e d   t h e   s k e w n e s s   o f   t h e   d a t a   a n d   c o n v e r t e d   i n t o   d a t a f r a m e . 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5 "   n a m e = " T e x t B o x   7 " > < a : e x t L s t > < a : e x t   u r i = " { 3 E 8 9 9 E 9 D - F 2 2 F - 4 2 D B - 8 0 7 5 - 0 9 D 7 1 0 7 1 8 6 B E } " > < a 1 6 : c r e a t i o n I d   x m l n s : a 1 6 = " h t t p : / / s c h e m a s . m i c r o s o f t . c o m / o f f i c e / d r a w i n g / 2 0 1 0 / m a i n "   i d = " { 7 8 7 5 B 8 D 5 - B 7 D C - 4 C F 1 - 9 2 6 4 - F 0 2 2 C D 4 4 6 F B 6 } " / > < / a : e x t > < / a : e x t L s t > < / p : c N v P r > < p : c N v S p P r   t x B o x = " 1 " / > < p : n v P r / > < / p : n v S p P r > < p : s p P r > < a : x f r m   r o t = " 0 " > < a : o f f   x = " 0 "   y = " 2 5 5 1 5 8 0 " / > < a : e x t   c x = " 4 5 7 2 0 0 0 "   c y = " 5 0 5 0 9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2 8 5 7 5 0 "   l v l = "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 N o w ,   h e r e   w e   h a v e   a   l o o k   a t   t h e   s k e w n e s s   o f   t h e   f e a t u r e s   w h e t h e r   t h e y   a r e   c h a n g e d   o r   n o t . 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6 "   n a m e = " P i c t u r e   8 " > < a : e x t L s t > < a : e x t   u r i = " { E 7 D 9 2 0 6 2 - 1 4 C A - 4 4 5 B - B 8 8 E - 0 7 A 1 E 0 1 F 3 5 A 4 } " > < a 1 6 : c r e a t i o n I d   x m l n s : a 1 6 = " h t t p : / / s c h e m a s . m i c r o s o f t . c o m / o f f i c e / d r a w i n g / 2 0 1 0 / m a i n "   i d = " { B 2 7 5 B 7 6 E - 2 E 9 B - 4 4 6 5 - 9 5 7 9 - 4 5 1 F F A 3 F 5 2 3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0 7 2 0 6 1 "   y = " 2 4 6 0 8 6 0 " / > < a : e x t   c x = " 1 5 1 6 9 9 6 "   c y = " 2 6 8 2 6 3 8 " / > < / a : x f r m > < a : p r s t G e o m   p r s t = " r e c t " > < a : a v L s t / > < / a : p r s t G e o m > < a : n o F i l l / > < / p : s p P r > < / p : p i c > < p : p i c > < p : n v P i c P r > < p : c N v P r   i d = " 7 "   n a m e = " P i c t u r e   9 " > < a : e x t L s t > < a : e x t   u r i = " { 0 3 9 3 3 E 0 8 - 1 C 6 A - 4 F F A - 9 2 2 0 - 9 8 B 7 F 4 3 7 1 B B B } " > < a 1 6 : c r e a t i o n I d   x m l n s : a 1 6 = " h t t p : / / s c h e m a s . m i c r o s o f t . c o m / o f f i c e / d r a w i n g / 2 0 1 0 / m a i n "   i d = " { C F 4 D D 0 E D - 3 3 F 8 - 4 6 6 0 - A 7 B 1 - 0 9 A 5 F 3 2 7 9 3 2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5 2 7 1 3 0 "   y = " 2 4 6 0 8 6 0 " / > < a : e x t   c x = " 1 6 6 6 0 9 0 "   c y = " 2 6 8 2 6 4 0 " / > < / a : x f r m > < a : p r s t G e o m   p r s t = " r e c t " > < a : a v L s t / > < / a : p r s t G e o m > < a : n o F i l l / > < / p : s p P r > < / p : p i c > < p : s p > < p : n v S p P r > < p : c N v P r   i d = " 8 "   n a m e = " A r r o w :   R i g h t   1 1 " > < a : e x t L s t > < a : e x t   u r i = " { 5 5 3 3 4 E 3 2 - 7 5 6 3 - 4 2 0 0 - 8 B 6 E - 8 F C 4 0 1 A 4 F 0 6 D } " > < a 1 6 : c r e a t i o n I d   x m l n s : a 1 6 = " h t t p : / / s c h e m a s . m i c r o s o f t . c o m / o f f i c e / d r a w i n g / 2 0 1 0 / m a i n "   i d = " { B B 3 1 8 E B 4 - 4 C F 6 - 4 6 3 8 - B F E 6 - 3 5 A 7 5 C 8 A 1 E A C } " / > < / a : e x t > < / a : e x t L s t > < / p : c N v P r > < p : c N v S p P r / > < p : n v P r / > < / p : n v S p P r > < p : s p P r > < a : x f r m   r o t = " 0 " > < a : o f f   x = " 4 4 6 2 2 1 0 "   y = " 2 0 4 3 9 5 3 " / > < a : e x t   c x = " 7 9 5 5 8 9 "   c y = " 2 3 5 3 2 3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D o w n   1 2 " > < a : e x t L s t > < a : e x t   u r i = " { 9 D 3 8 2 F 0 A - 0 C 3 4 - 4 B 5 C - B B D 0 - 7 D B D E C D 8 9 6 0 9 } " > < a 1 6 : c r e a t i o n I d   x m l n s : a 1 6 = " h t t p : / / s c h e m a s . m i c r o s o f t . c o m / o f f i c e / d r a w i n g / 2 0 1 0 / m a i n "   i d = " { 2 4 A 1 7 5 8 F - D 3 5 E - 4 F 5 3 - 9 9 6 4 - C C 1 C C 0 F 7 6 A F F } " / > < / a : e x t > < / a : e x t L s t > < / p : c N v P r > < p : c N v S p P r / > < p : n v P r / > < / p : n v S p P r > < p : s p P r > < a : x f r m   r o t = " 0 " > < a : o f f   x = " 5 2 5 7 8 0 1 "   y = " 2 1 3 8 0 8 2 " / > < a : e x t   c x = " 1 6 8 0 8 8 "   c y = " 2 3 5 3 2 3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A r r o w :   R i g h t   1 3 " > < a : e x t L s t > < a : e x t   u r i = " { 6 D D E C 8 7 3 - D 3 A D - 4 1 4 D - 9 6 8 D - E C D 1 F 1 9 B 9 B 2 5 } " > < a 1 6 : c r e a t i o n I d   x m l n s : a 1 6 = " h t t p : / / s c h e m a s . m i c r o s o f t . c o m / o f f i c e / d r a w i n g / 2 0 1 0 / m a i n "   i d = " { 2 C 7 3 E 5 0 2 - B 2 C 5 - 4 E 0 A - B 1 D C - 4 8 5 8 7 0 1 1 C 3 E E } " / > < / a : e x t > < / a : e x t L s t > < / p : c N v P r > < p : c N v S p P r / > < p : n v P r / > < / p : n v S p P r > < p : s p P r > < a : x f r m   r o t = " 0 " > < a : o f f   x = " 6 7 7 0 5 9 4 "   y = " 3 6 5 7 6 0 0 " / > < a : e x t   c x = " 5 8 4 9 4 6 "   c y = " 3 1 6 0 0 5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T e x t B o x   1 5 " > < a : e x t L s t > < a : e x t   u r i = " { 1 5 0 2 7 8 7 9 - 9 A 5 2 - 4 3 4 4 - B 5 8 4 - 8 8 B E 1 2 8 A C 3 8 D } " > < a 1 6 : c r e a t i o n I d   x m l n s : a 1 6 = " h t t p : / / s c h e m a s . m i c r o s o f t . c o m / o f f i c e / d r a w i n g / 2 0 1 0 / m a i n "   i d = " { 4 B B 8 B 6 5 4 - 0 B F E - 4 1 4 5 - 8 2 9 E - 3 6 A 8 3 2 8 3 9 7 F D } " / > < / a : e x t > < / a : e x t L s t > < / p : c N v P r > < p : c N v S p P r   t x B o x = " 1 " / > < p : n v P r / > < / p : n v S p P r > < p : s p P r > < a : x f r m   r o t = " 0 " > < a : o f f   x = " 3 1 6 9 7 "   y = " 3 3 2 8 9 7 3 " / > < a : e x t   c x = " 5 0 4 0 3 6 4 "   c y = " 1 3 9 4 1 8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 m o s t   o f   t h e   f e a t u r e s   h a v e   c h a n g e   i n   t h e i r   s k e w n e s s   b u t   s t i l l   w e   h a v e   s k e w n e s s   p r e s e n t   a n d   s o   w e   u s e    c u b e r o o t    f r o m   N u m P y   a n d   t h e n   w e   p a s s    x    i n t o   i t   a n d   a s s i g n   t o   t h e   v a r i a b l e    x    a g a i n   w h e r e   w e   c a n   s e e   t h a t   m o s t   o f   t h e   c o l u m n s   h a v e   a   l o t   o f   c h a n g e s   i n   t h e i r   s k e w n e s s   e x c e p t   f e w   a n d   s o   w e   c a n   p r o c e e d   w i t h   o u r   m o d e l   b u i l d i n g . 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0 0 C 5 E 1 2 4 - 4 9 0 D - 4 1 3 5 - B 0 B 7 - 5 4 B A B B 4 B 1 6 E 2 } " > < p 1 4 : c r e a t i o n I d   x m l n s : p 1 4 = " h t t p : / / s c h e m a s . m i c r o s o f t . c o m / o f f i c e / p o w e r p o i n t / 2 0 1 0 / m a i n "   v a l = " 1 6 5 1 7 7 8 8 9 9 1 0 8 " / > < / p : e x t > < / p : e x t L s t > < / p : c S l d > < p : c l r M a p O v r > < a : m a s t e r C l r M a p p i n g / > < / p : c l r M a p O v r > < / p : s l d >
</file>

<file path=ppt/slides/slide2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C 7 1 7 0 0 D E - F 7 F F - 4 5 7 9 - 8 9 F A - F A B C 2 6 9 7 F 1 1 8 } " > < a 1 6 : c r e a t i o n I d   x m l n s : a 1 6 = " h t t p : / / s c h e m a s . m i c r o s o f t . c o m / o f f i c e / d r a w i n g / 2 0 1 0 / m a i n "   i d = " { 2 3 3 8 0 4 9 7 - 3 7 1 3 - 4 2 C D - 9 1 5 F - 2 E 8 C 6 D 3 2 E 6 6 4 } " / > < / a : e x t > < / a : e x t L s t > < / p : c N v P r > < p : c N v S p P r   t x B o x = " 1 " / > < p : n v P r / > < / p : n v S p P r > < p : s p P r > < a : x f r m   r o t = " 0 " > < a : o f f   x = " 1 5 4 6 4 1 "   y = " 2 3 5 3 2 3 " / > < a : e x t   c x = " 4 8 9 4 7 2 9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 B a l a n c i n g   t h e   i m b a l a n c e d   c o l u m n   " L a b e l  : 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3 "   n a m e = " P i c t u r e   2 " > < a : e x t L s t > < a : e x t   u r i = " { E 2 4 2 1 F 2 7 - 4 8 2 0 - 4 9 1 D - 9 8 4 F - 6 D D A 2 2 4 C B 2 2 5 } " > < a 1 6 : c r e a t i o n I d   x m l n s : a 1 6 = " h t t p : / / s c h e m a s . m i c r o s o f t . c o m / o f f i c e / d r a w i n g / 2 0 1 0 / m a i n "   i d = " { A 7 0 4 9 0 A 3 - 5 1 E C - 4 5 1 0 - A 7 8 E - 2 B C C 5 D A F F 4 C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3 7 8 8 9 7 "   y = " 1 0 5 3 7 3 0 " / > < a : e x t   c x = " 2 3 9 9 1 2 4 "   c y = " 1 8 7 7 7 2 8 " / > < / a : x f r m > < a : p r s t G e o m   p r s t = " r e c t " > < a : a v L s t / > < / a : p r s t G e o m > < a : n o F i l l / > < / p : s p P r > < / p : p i c > < p : s p > < p : n v S p P r > < p : c N v P r   i d = " 4 "   n a m e = " T e x t B o x   4 " > < a : e x t L s t > < a : e x t   u r i = " { F D 3 A 5 8 B F - 9 4 2 A - 4 9 E 1 - 9 6 1 8 - 6 3 6 6 C 8 4 1 4 1 B 9 } " > < a 1 6 : c r e a t i o n I d   x m l n s : a 1 6 = " h t t p : / / s c h e m a s . m i c r o s o f t . c o m / o f f i c e / d r a w i n g / 2 0 1 0 / m a i n "   i d = " { B 2 5 1 E 4 0 F - B 7 8 D - 4 4 8 A - 9 B 6 D - 0 D B 4 7 4 C B 6 7 1 3 } " / > < / a : e x t > < / a : e x t L s t > < / p : c N v P r > < p : c N v S p P r   t x B o x = " 1 " / > < p : n v P r / > < / p : n v S p P r > < p : s p P r > < a : x f r m   r o t = " 0 " > < a : o f f   x = " - 5 3 7 8 7 "   y = " 3 4 1 4 7 4 4 " / > < a : e x t   c x = " 4 2 1 5 6 5 2 "   c y = " 9 4 8 9 6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2 8 5 7 5 0 "   l v l = "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 N o w   w e   w i l l   b a l a n c e   t h e   d a t a   a s   t h e   d a t a   i s   i m b a l a n c e d   t h r o u g h   t h e    o v e r s a m p l i n g    m e t h o d   w h e r e   w e   i m p o r t   S M O T E   t o   h a n d l e   t h e   i m b a l a n c e d   d a t a . 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5 "   n a m e = " P i c t u r e   5 " > < a : e x t L s t > < a : e x t   u r i = " { D E F 0 A 2 8 0 - 7 9 E 3 - 4 8 D F - A A 6 B - 1 8 D 1 2 0 9 0 E 7 B 2 } " > < a 1 6 : c r e a t i o n I d   x m l n s : a 1 6 = " h t t p : / / s c h e m a s . m i c r o s o f t . c o m / o f f i c e / d r a w i n g / 2 0 1 0 / m a i n "   i d = " { D D 5 5 1 5 A C - 3 6 3 E - 4 C 4 0 - 9 4 7 B - 7 9 C 2 4 E F 8 D 0 2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0 4 9 3 6 9 "   y = " 1 0 0 6 2 4 5 " / > < a : e x t   c x = " 2 5 9 5 2 8 2 "   c y = " 1 9 9 3 4 0 9 " / > < / a : x f r m > < a : p r s t G e o m   p r s t = " r e c t " > < a : a v L s t / > < / a : p r s t G e o m > < a : n o F i l l / > < / p : s p P r > < / p : p i c > < p : s p > < p : n v S p P r > < p : c N v P r   i d = " 6 "   n a m e = " T e x t B o x   7 " > < a : e x t L s t > < a : e x t   u r i = " { 2 A 9 2 1 9 9 9 - 5 D E 0 - 4 C E 2 - B B F A - E E 8 D 7 D 4 C C E 8 8 } " > < a 1 6 : c r e a t i o n I d   x m l n s : a 1 6 = " h t t p : / / s c h e m a s . m i c r o s o f t . c o m / o f f i c e / d r a w i n g / 2 0 1 0 / m a i n "   i d = " { A 3 1 7 E 3 4 6 - 0 1 2 D - 4 9 8 D - 9 A 2 9 - 1 4 2 E 8 1 0 7 0 8 5 2 } " / > < / a : e x t > < / a : e x t L s t > < / p : c N v P r > < p : c N v S p P r   t x B o x = " 1 " / > < p : n v P r / > < / p : n v S p P r > < p : s p P r > < a : x f r m   r o t = " 0 " > < a : o f f   x = " 4 3 8 7 1 0 3 "   y = " 3 4 1 4 7 4 4 " / > < a : e x t   c x = " 4 6 1 9 0 6 4 "   c y = " 9 0 0 2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 w e   h a v e   b a l a n c e d   t h e   i m b a l a n c e d   d a t a   a n d   a l s o   w e   c a n   s e e   h e r e   t h a t   b o t h   o f   t h e   a t t r i b u t e s   p r e s e n t   i n   t h e   l a b e l   c o l u m n   w h i c h   w e r e   a c t u a l l y   i m b a l a n c e d   a r e   n o w   i n   e q u a l   p r o p o r t i o n s 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7 "   n a m e = " A r r o w :   R i g h t   8 " > < a : e x t L s t > < a : e x t   u r i = " { 9 0 B A 3 2 D 3 - 9 3 8 8 - 4 6 7 E - 8 7 D 2 - 7 3 7 9 2 3 D 4 0 2 C 1 } " > < a 1 6 : c r e a t i o n I d   x m l n s : a 1 6 = " h t t p : / / s c h e m a s . m i c r o s o f t . c o m / o f f i c e / d r a w i n g / 2 0 1 0 / m a i n "   i d = " { E D D C 3 9 D 5 - 5 2 C 1 - 4 A C 3 - A 0 F 3 - 9 A 3 A A 1 D A D D 8 4 } " / > < / a : e x t > < / a : e x t L s t > < / p : c N v P r > < p : c N v S p P r / > < p : n v P r / > < / p : n v S p P r > < p : s p P r > < a : x f r m   r o t = " 0 " > < a : o f f   x = " 3 1 8 0 2 2 9 "   y = " 1 8 4 8 9 7 0 " / > < a : e x t   c x = " 1 3 9 1 7 7 0 "   c y = " 4 5 7 2 0 0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5 E 4 9 B 7 3 E - F A 9 A - 4 1 3 B - B 1 7 2 - 4 0 8 9 F 5 2 4 4 E C C } " > < p 1 4 : c r e a t i o n I d   x m l n s : p 1 4 = " h t t p : / / s c h e m a s . m i c r o s o f t . c o m / o f f i c e / p o w e r p o i n t / 2 0 1 0 / m a i n "   v a l = " 1 6 5 1 7 7 8 8 9 9 1 1 2 " / > < / p : e x t > < / p : e x t L s t > < / p : c S l d > < p : c l r M a p O v r > < a : m a s t e r C l r M a p p i n g / > < / p : c l r M a p O v r > < / p : s l d >
</file>

<file path=ppt/slides/slide2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E B E 7 A 1 1 3 - 6 8 E 3 - 4 C F C - 8 B 7 B - 7 7 9 A D E F A 0 3 6 C } " > < a 1 6 : c r e a t i o n I d   x m l n s : a 1 6 = " h t t p : / / s c h e m a s . m i c r o s o f t . c o m / o f f i c e / d r a w i n g / 2 0 1 0 / m a i n "   i d = " { F 6 3 9 5 7 F 2 - 0 5 F D - 4 7 D 8 - B C 9 B - 5 4 8 0 6 5 7 8 9 4 5 E } " / > < / a : e x t > < / a : e x t L s t > < / p : c N v P r > < p : c N v S p P r   t x B o x = " 1 " / > < p : n v P r / > < / p : n v S p P r > < p : s p P r > < a : x f r m   r o t = " 0 " > < a : o f f   x = " 1 2 7 7 4 6 "   y = " 1 6 4 8 4 8 " / > < a : e x t   c x = " 4 5 7 2 0 0 0 "   c y = " 3 5 3 1 7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l v l = " 0 " > < a : l n S p c > < a : s p c P c t   v a l = " 1 0 7 0 0 0 " / > < / a : l n S p c > < a : s p c A f t > < a : s p c P t s   v a l = " 8 0 0 " / > < / a : s p c A f t > < / a : p P r > < a : r > < a : r P r   b = " 1 "   d i r t y = " 0 "   l a n g = " e n - I N "   s z = " 2 4 0 0 " > < a : l a t i n   t y p e f a c e = " B o o k   A n t i q u a " / > < / a : r P r > < a : t > C h e c k i n g   t h e   R a n d o m   s t a t e : 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8 5 1 4 D B B A - 8 8 5 8 - 4 A 6 E - A 3 E 3 - 0 4 2 9 5 0 D 0 9 9 2 E } " > < a 1 6 : c r e a t i o n I d   x m l n s : a 1 6 = " h t t p : / / s c h e m a s . m i c r o s o f t . c o m / o f f i c e / d r a w i n g / 2 0 1 0 / m a i n "   i d = " { 4 F A B A 4 0 7 - 0 6 5 8 - 4 8 E 1 - 8 F 8 D - D 5 A 4 E 2 8 1 0 F 5 8 } " / > < / a : e x t > < / a : e x t L s t > < / p : c N v P r > < p : c N v S p P r   t x B o x = " 1 " / > < p : n v P r / > < / p : n v S p P r > < p : s p P r > < a : x f r m   r o t = " 0 " > < a : o f f   x = " 8 0 6 8 2 "   y = " 7 8 8 6 1 8 " / > < a : e x t   c x = " 6 5 5 5 4 4 2 "   c y = " 2 7 6 9 9 9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I N "   s z = " 1 8 0 0 " > < a : l a t i n   t y p e f a c e = " B o o k   A n t i q u a " / > < / a : r P r > < a : t > H e r e   w e   u s e   t r a i n _ t e s t _ s p l i t   m e t h o d   f o r   f i n d i n g   g o o d   r a n d o m   s t a t e   n u m b e r < / a : t > < / a : r > < a : e n d P a r a R P r   d i r t y = " 0 "   l a n g = " e n - I N "   s z = " 1 8 0 0 " > < a : l a t i n   t y p e f a c e = " B o o k   A n t i q u a " / > < / a : e n d P a r a R P r > < / a : p > < / p : t x B o d y > < / p : s p > < p : p i c > < p : n v P i c P r > < p : c N v P r   i d = " 4 "   n a m e = " P i c t u r e   7 " > < a : e x t L s t > < a : e x t   u r i = " { F F E E E 2 7 B - E A F 7 - 4 D 3 5 - B 2 8 6 - 6 4 F A 4 F F E E 7 A D } " > < a 1 6 : c r e a t i o n I d   x m l n s : a 1 6 = " h t t p : / / s c h e m a s . m i c r o s o f t . c o m / o f f i c e / d r a w i n g / 2 0 1 0 / m a i n "   i d = " { 2 8 4 B F A A F - B A E 8 - 4 F B 7 - A E 6 D - 2 E 2 0 D 9 A D 0 8 8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4 5 6 2 1 "   y = " 1 9 1 2 1 0 1 " / > < a : e x t   c x = " 4 2 9 8 6 3 2 "   c y = " 1 9 3 7 8 6 1 " / > < / a : x f r m > < a : p r s t G e o m   p r s t = " r e c t " > < a : a v L s t / > < / a : p r s t G e o m > < a : n o F i l l / > < / p : s p P r > < / p : p i c > < p : s p > < p : n v S p P r > < p : c N v P r   i d = " 5 "   n a m e = " T e x t B o x   9 " > < a : e x t L s t > < a : e x t   u r i = " { F A F 7 3 2 D 6 - F 8 D 0 - 4 4 F 4 - A 2 F 8 - 7 E 1 5 9 5 D 7 9 D F 2 } " > < a 1 6 : c r e a t i o n I d   x m l n s : a 1 6 = " h t t p : / / s c h e m a s . m i c r o s o f t . c o m / o f f i c e / d r a w i n g / 2 0 1 0 / m a i n "   i d = " { 1 F B F 1 3 D E - 4 9 9 E - 4 7 3 A - 8 B C 7 - A D A 7 6 A 8 0 6 8 2 8 } " / > < / a : e x t > < / a : e x t L s t > < / p : c N v P r > < p : c N v S p P r   t x B o x = " 1 " / > < p : n v P r / > < / p : n v S p P r > < p : s p P r > < a : x f r m   r o t = " 0 " > < a : o f f   x = " 4 4 0 3 9 1 3 "   y = " 2 3 9 0 8 6 8 " / > < a : e x t   c x = " 4 6 9 9 7 4 5 "   c y = " 1 1 7 1 2 3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 h a v e   u s e d   t r a i n _ t e s t _ s p l i t   a n d   p a s s e d   x _ o v e r ,   y _ o v e r   w h i c h   a r e   t h e   v a r i a b l e s   a f t e r   b a l a n c i n g   t h e   d a t a   a n d   w e   u s e d    .   f i t    m e t h o d   t o   t r a i n   t h e   d a t a   a n d   p r e d i c t e d   t h e   t e s t   d a t a   a n d   a c c u r a c y   s c o r e   f o r   w h i c h   w e   g o t   t h e   r a n d o m   s t a t e   a s   1 9 4 . 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C 1 6 3 1 9 E E - 1 A 3 2 - 4 E 6 C - B 9 0 A - 0 2 1 5 D 4 F A 8 A 1 F } " > < p 1 4 : c r e a t i o n I d   x m l n s : p 1 4 = " h t t p : / / s c h e m a s . m i c r o s o f t . c o m / o f f i c e / p o w e r p o i n t / 2 0 1 0 / m a i n "   v a l = " 1 6 5 1 7 7 8 8 9 9 1 1 5 " / > < / p : e x t > < / p : e x t L s t > < / p : c S l d > < p : c l r M a p O v r > < a : m a s t e r C l r M a p p i n g / > < / p : c l r M a p O v r > < / p : s l d >
</file>

<file path=ppt/slides/slide2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C D 0 C F A D A - B C 9 F - 4 F A 0 - 8 4 B 2 - D D D 4 E 0 3 1 C A 7 3 } " > < a 1 6 : c r e a t i o n I d   x m l n s : a 1 6 = " h t t p : / / s c h e m a s . m i c r o s o f t . c o m / o f f i c e / d r a w i n g / 2 0 1 0 / m a i n "   i d = " { 8 A 0 F 6 D A A - E A 4 1 - 4 9 8 9 - 9 D 8 C - D 8 9 4 F 4 F 7 8 0 5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2 8 1 8 0 8 "   y = " 6 1 1 0 3 6 " / > < a : e x t   c x = " 3 2 5 4 1 8 9 "   c y = " 1 9 6 0 7 1 3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B 9 2 7 3 C 5 E - 4 4 A 0 - 4 0 9 6 - 9 1 4 7 - B 0 3 5 F 7 7 F E D 8 8 } " > < a 1 6 : c r e a t i o n I d   x m l n s : a 1 6 = " h t t p : / / s c h e m a s . m i c r o s o f t . c o m / o f f i c e / d r a w i n g / 2 0 1 0 / m a i n "   i d = " { C 3 F E B 1 0 C - 5 5 6 C - 4 B 6 2 - B 2 2 5 - 0 A 7 6 4 4 9 B D 7 B E } " / > < / a : e x t > < / a : e x t L s t > < / p : c N v P r > < p : c N v S p P r   t x B o x = " 1 " / > < p : n v P r / > < / p : n v S p P r > < p : s p P r > < a : x f r m   r o t = " 0 " > < a : o f f   x = " 7 3 9 5 8 "   y = " 1 0 7 5 7 6 " / > < a : e x t   c x = " 3 9 7 3 6 0 5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 B u i l d i n g   m o d e l s : 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4 "   n a m e = " P i c t u r e   5 " > < a : e x t L s t > < a : e x t   u r i = " { 4 9 9 3 1 2 4 C - C D A 0 - 4 9 4 F - 8 B A A - 7 7 2 D 8 4 0 1 8 8 7 7 } " > < a 1 6 : c r e a t i o n I d   x m l n s : a 1 6 = " h t t p : / / s c h e m a s . m i c r o s o f t . c o m / o f f i c e / d r a w i n g / 2 0 1 0 / m a i n "   i d = " { 7 8 F F D 1 4 9 - 5 3 3 3 - 4 7 0 7 - 8 3 9 4 - B E A B 6 3 C 8 8 3 3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0 1 5 7 5 3 "   y = " 6 3 5 7 9 1 " / > < a : e x t   c x = " 3 3 1 4 6 9 8 "   c y = " 1 9 3 5 9 5 8 " / > < / a : x f r m > < a : p r s t G e o m   p r s t = " r e c t " > < a : a v L s t / > < / a : p r s t G e o m > < a : n o F i l l / > < / p : s p P r > < / p : p i c > < p : p i c > < p : n v P i c P r > < p : c N v P r   i d = " 5 "   n a m e = " P i c t u r e   7 " > < a : e x t L s t > < a : e x t   u r i = " { 9 4 2 2 2 7 9 D - 4 0 1 2 - 4 F 6 E - 9 A D 2 - 8 D 4 6 5 B 4 A 2 1 2 4 } " > < a 1 6 : c r e a t i o n I d   x m l n s : a 1 6 = " h t t p : / / s c h e m a s . m i c r o s o f t . c o m / o f f i c e / d r a w i n g / 2 0 1 0 / m a i n "   i d = " { C 9 7 1 A 2 E D - 8 F F A - 4 A 4 7 - 8 1 2 F - 5 8 4 E 7 0 F 7 4 7 9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2 8 1 8 0 8 "   y = " 2 9 3 6 1 6 3 " / > < a : e x t   c x = " 3 2 5 4 1 8 7 "   c y = " 2 0 0 5 6 3 0 " / > < / a : x f r m > < a : p r s t G e o m   p r s t = " r e c t " > < a : a v L s t / > < / a : p r s t G e o m > < a : n o F i l l / > < / p : s p P r > < / p : p i c > < p : p i c > < p : n v P i c P r > < p : c N v P r   i d = " 6 "   n a m e = " P i c t u r e   9 " > < a : e x t L s t > < a : e x t   u r i = " { 7 8 C 2 F 0 F 1 - D F 3 4 - 4 5 D 3 - A 5 E F - B A 7 4 3 3 0 2 C 1 2 8 } " > < a 1 6 : c r e a t i o n I d   x m l n s : a 1 6 = " h t t p : / / s c h e m a s . m i c r o s o f t . c o m / o f f i c e / d r a w i n g / 2 0 1 0 / m a i n "   i d = " { D 9 2 8 5 5 0 6 - F 3 7 D - 4 C 0 6 - A C F D - E 2 B 6 B 7 4 9 B 9 4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4 9 2 1 6 2 3 "   y = " 2 9 3 6 1 6 3 " / > < a : e x t   c x = " 3 4 6 2 6 1 7 "   c y = " 2 0 0 5 6 3 0 " / > < / a : x f r m > < a : p r s t G e o m   p r s t = " r e c t " > < a : a v L s t / > < / a : p r s t G e o m > < a : n o F i l l / > < / p : s p P r > < / p : p i c > < / p : s p T r e e > < p : e x t L s t > < p : e x t   u r i = " { 4 A A A 9 0 A 8 - 3 9 7 A - 4 E 3 9 - 8 3 A 2 - 0 1 F 8 D 2 F E 7 B 6 2 } " > < p 1 4 : c r e a t i o n I d   x m l n s : p 1 4 = " h t t p : / / s c h e m a s . m i c r o s o f t . c o m / o f f i c e / p o w e r p o i n t / 2 0 1 0 / m a i n "   v a l = " 1 6 5 1 7 7 8 8 9 9 1 1 7 " / > < / p : e x t > < / p : e x t L s t > < / p : c S l d > < p : c l r M a p O v r > < a : m a s t e r C l r M a p p i n g / > < / p : c l r M a p O v r > < / p : s l d >
</file>

<file path=ppt/slides/slide2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3 0 8 F 2 1 1 1 - 9 A 7 E - 4 2 0 D - B 7 0 6 - 1 D 1 E 2 9 0 B 3 E 3 C } " > < a 1 6 : c r e a t i o n I d   x m l n s : a 1 6 = " h t t p : / / s c h e m a s . m i c r o s o f t . c o m / o f f i c e / d r a w i n g / 2 0 1 0 / m a i n "   i d = " { 0 8 F 0 4 2 2 E - C 6 A 8 - 4 A 1 3 - 9 5 9 5 - F 8 3 5 3 8 6 7 1 E 2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6 0 5 1 1 "   y = " 5 7 9 1 0 6 " / > < a : e x t   c x = " 2 5 9 5 2 8 2 "   c y = " 2 2 2 3 2 6 3 " / > < / a : x f r m > < a : p r s t G e o m   p r s t = " r e c t " > < a : a v L s t / > < / a : p r s t G e o m > < a : n o F i l l / > < / p : s p P r > < / p : p i c > < p : s p > < p : n v S p P r > < p : c N v P r   i d = " 3 "   n a m e = " T e x t B o x   4 " > < a : e x t L s t > < a : e x t   u r i = " { B 6 F 4 E 3 A 7 - A 3 0 8 - 4 5 C 5 - A B 1 D - 8 C 5 B 5 A D C D C 5 7 } " > < a 1 6 : c r e a t i o n I d   x m l n s : a 1 6 = " h t t p : / / s c h e m a s . m i c r o s o f t . c o m / o f f i c e / d r a w i n g / 2 0 1 0 / m a i n "   i d = " { F 1 2 B 5 E A 6 - C E 5 8 - 4 2 4 2 - 8 1 A 2 - 8 C 3 8 0 2 A A C B 1 A } " / > < / a : e x t > < / a : e x t L s t > < / p : c N v P r > < p : c N v S p P r   t x B o x = " 1 " / > < p : n v P r / > < / p : n v S p P r > < p : s p P r > < a : x f r m   r o t = " 0 " > < a : o f f   x = " 2 0 1 7 0 5 "   y = " 1 8 0 8 6 7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 C h e c k i n g   f o r   C r o s s   V a l i d a t i o n   S c o r e : 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4 "   n a m e = " T e x t B o x   6 " > < a : e x t L s t > < a : e x t   u r i = " { 7 3 8 6 D 5 7 7 - 3 9 5 7 - 4 1 7 6 - 9 E 4 6 - B 3 E 9 F 5 D 8 D C 5 5 } " > < a 1 6 : c r e a t i o n I d   x m l n s : a 1 6 = " h t t p : / / s c h e m a s . m i c r o s o f t . c o m / o f f i c e / d r a w i n g / 2 0 1 0 / m a i n "   i d = " { D 4 C C 4 8 9 9 - 7 8 1 1 - 4 4 8 A - B 2 0 9 - 0 0 7 8 7 A 3 5 1 3 9 B } " / > < / a : e x t > < / a : e x t L s t > < / p : c N v P r > < p : c N v S p P r   t x B o x = " 1 " / > < p : n v P r / > < / p : n v S p P r > < p : s p P r > < a : x f r m   r o t = " 0 " > < a : o f f   x = " 2 6 5 5 7 9 4 "   y = " 8 7 9 9 7 3 " / > < a : e x t   c x = " 6 4 8 8 2 0 5 "   c y = " 7 2 6 6 9 0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 o u t   o f   a l l   t h e   m o d e l s   u s e d   f o r   p r e d i c t i o n ,   E x t r a   T r e e s   C l a s s i f i e r   m o d e l   i s   w i t h   h i g h   a c c u r a c y   s c o r e   a n d   a l s o   h i g h   c r o s s   v a l i d a t i o n   s c o r e   w h i c h   i s   9 6 . 4 % . < / a : t > < / a : r > < a : e n d P a r a R P r   d i r t y = " 0 "   l a n g = " e n - I N "   s z = " 1 8 0 0 " > < a : l a t i n   t y p e f a c e = " B o o k   A n t i q u a " / > < / a : e n d P a r a R P r > < / a : p > < / p : t x B o d y > < / p : s p > < p : s p > < p : n v S p P r > < p : c N v P r   i d = " 5 "   n a m e = " T e x t B o x   8 " > < a : e x t L s t > < a : e x t   u r i = " { A F B 9 5 E C A - 8 9 C 1 - 4 8 3 7 - 8 4 4 B - 7 D C 1 3 0 D E 1 F 6 0 } " > < a 1 6 : c r e a t i o n I d   x m l n s : a 1 6 = " h t t p : / / s c h e m a s . m i c r o s o f t . c o m / o f f i c e / d r a w i n g / 2 0 1 0 / m a i n "   i d = " { 2 2 F 3 4 D B 6 - F 2 2 0 - 4 0 0 9 - 9 5 8 2 - A B 2 6 0 C F 0 7 7 5 9 } " / > < / a : e x t > < / a : e x t L s t > < / p : c N v P r > < p : c N v S p P r   t x B o x = " 1 " / > < p : n v P r / > < / p : n v S p P r > < p : s p P r > < a : x f r m   r o t = " 0 " > < a : o f f   x = " 3 8 2 2 3 2 9 "   y = " 2 2 7 9 8 5 7 " / > < a : e x t   c x = " 4 0 4 0 8 4 1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 H y p e r   p a r a m e t e r   t u n i n g : 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6 "   n a m e = " P i c t u r e   9 " > < a : e x t L s t > < a : e x t   u r i = " { D F C B B E E B - 4 6 D 2 - 4 A 3 6 - 8 5 4 0 - D 3 7 1 5 B 7 E C 9 E C } " > < a 1 6 : c r e a t i o n I d   x m l n s : a 1 6 = " h t t p : / / s c h e m a s . m i c r o s o f t . c o m / o f f i c e / d r a w i n g / 2 0 1 0 / m a i n "   i d = " { B 5 0 5 2 D C F - 3 E F 1 - 4 9 7 F - 9 F B 5 - 1 7 F 1 0 A 0 E D C 0 9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1 2 4 3 6 9 8 "   y = " 3 0 7 6 3 5 5 " / > < a : e x t   c x = " 3 5 6 3 7 7 9 "   c y = " 2 0 7 5 0 2 1 " / > < / a : x f r m > < a : p r s t G e o m   p r s t = " r e c t " > < a : a v L s t / > < / a : p r s t G e o m > < a : n o F i l l / > < / p : s p P r > < / p : p i c > < p : s p > < p : n v S p P r > < p : c N v P r   i d = " 7 "   n a m e = " A r r o w :   R i g h t   1 0 " > < a : e x t L s t > < a : e x t   u r i = " { 6 1 A C 0 0 7 5 - A D F 3 - 4 0 C 8 - B 6 0 F - A D 9 3 E C 0 8 0 C 0 4 } " > < a 1 6 : c r e a t i o n I d   x m l n s : a 1 6 = " h t t p : / / s c h e m a s . m i c r o s o f t . c o m / o f f i c e / d r a w i n g / 2 0 1 0 / m a i n "   i d = " { 3 2 1 9 9 C 5 6 - 5 0 D 0 - 4 0 2 8 - 9 A 3 7 - 5 4 8 D A 9 0 2 C F C C } " / > < / a : e x t > < / a : e x t L s t > < / p : c N v P r > < p : c N v S p P r / > < p : n v P r / > < / p : n v S p P r > < p : s p P r > < a : x f r m   r o t = " 0 " > < a : o f f   x = " 2 6 5 5 7 9 4 "   y = " 1 9 6 3 2 7 0 " / > < a : e x t   c x = " 5 5 8 0 5 2 "   c y = " 2 4 8 7 7 0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A r r o w :   D o w n   1 1 " > < a : e x t L s t > < a : e x t   u r i = " { B D 3 0 0 6 7 A - 2 E E 0 - 4 A 2 1 - 9 C A 7 - E B 7 5 3 5 9 B 8 D 6 7 } " > < a 1 6 : c r e a t i o n I d   x m l n s : a 1 6 = " h t t p : / / s c h e m a s . m i c r o s o f t . c o m / o f f i c e / d r a w i n g / 2 0 1 0 / m a i n "   i d = " { E 2 2 7 C 8 3 6 - E C B 8 - 4 2 A A - B C 7 3 - 6 2 5 B E 0 E E E 3 4 9 } " / > < / a : e x t > < / a : e x t L s t > < / p : c N v P r > < p : c N v S p P r / > < p : n v P r / > < / p : n v S p P r > < p : s p P r > < a : x f r m   r o t = " 0 " > < a : o f f   x = " 3 0 3 2 3 1 1 "   y = " 2 2 9 4 7 5 1 " / > < a : e x t   c x = " 2 6 8 9 4 0 "   c y = " 7 2 4 1 1 3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T e x t B o x   1 3 " > < a : e x t L s t > < a : e x t   u r i = " { B B B F 0 8 B B - 5 E C 9 - 4 B E 3 - A 4 4 6 - 8 3 B 8 6 F E 1 C 0 8 2 } " > < a 1 6 : c r e a t i o n I d   x m l n s : a 1 6 = " h t t p : / / s c h e m a s . m i c r o s o f t . c o m / o f f i c e / d r a w i n g / 2 0 1 0 / m a i n "   i d = " { 9 8 3 8 3 1 6 3 - 7 7 4 4 - 4 7 4 4 - 8 4 1 2 - 5 5 F 3 2 8 F 6 8 E 3 3 } " / > < / a : e x t > < / a : e x t L s t > < / p : c N v P r > < p : c N v S p P r   t x B o x = " 1 " / > < p : n v P r / > < / p : n v S p P r > < p : s p P r > < a : x f r m   r o t = " 0 " > < a : o f f   x = " 4 8 0 7 4 7 5 "   y = " 3 2 1 9 4 3 4 " / > < a : e x t   c x = " 4 3 3 6 5 2 3 "   c y = " 1 3 9 3 5 0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 w e   c a n   s e e   t h a t   w e   h a v e   i m p o r t e d    G r i d S e a r c h C V    a n d   w e   h a v e   u s e d   s e l e c t e d   p a r a m e t e r s   a n d   h e r e   w e   u s e   C r o s s   v a l i d a t i o n    5  ,   a n d   w e   t r a i n   t h e   m o d e l   a n d   s e l e c t   t h e   b e s t   p a r a m e t e r s   a n d   a l s o ,   w e   h a v e   p r e d i c t e d   t h e   f i n a l   a c c u r a c y   s c o r e   w h i c h   i s   9 4 . 3 % < / a : t > < / a : r > < a : e n d P a r a R P r   d i r t y = " 0 "   l a n g = " e n - I N "   s z = " 1 8 0 0 " > < a : l a t i n   t y p e f a c e = " B o o k   A n t i q u a " / > < / a : e n d P a r a R P r > < / a : p > < / p : t x B o d y > < / p : s p > < / p : s p T r e e > < p : e x t L s t > < p : e x t   u r i = " { A B A A 6 2 F 6 - C 9 5 0 - 4 9 8 9 - A 1 8 8 - F 8 A 4 A B C E B 2 F B } " > < p 1 4 : c r e a t i o n I d   x m l n s : p 1 4 = " h t t p : / / s c h e m a s . m i c r o s o f t . c o m / o f f i c e / p o w e r p o i n t / 2 0 1 0 / m a i n "   v a l = " 1 6 5 1 7 7 8 8 9 9 1 2 0 " / > < / p : e x t > < / p : e x t L s t > < / p : c S l d > < p : c l r M a p O v r > < a : m a s t e r C l r M a p p i n g / > < / p : c l r M a p O v r > < / p : s l d >
</file>

<file path=ppt/slides/slide2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6 5 D 7 F 1 5 B - A 4 6 1 - 4 1 5 8 - 9 6 C 4 - 1 A 1 A F 8 7 B 9 0 C 8 } " > < a 1 6 : c r e a t i o n I d   x m l n s : a 1 6 = " h t t p : / / s c h e m a s . m i c r o s o f t . c o m / o f f i c e / d r a w i n g / 2 0 1 0 / m a i n "   i d = " { 1 7 D 1 D C C 8 - 3 9 7 5 - 4 D 1 4 - B 1 6 D - B E A 5 E A E E 0 E F 5 } " / > < / a : e x t > < / a : e x t L s t > < / p : c N v P r > < p : c N v S p P r   t x B o x = " 1 " / > < p : n v P r / > < / p : n v S p P r > < p : s p P r > < a : x f r m   r o t = " 0 " > < a : o f f   x = " 2 3 5 3 2 3 "   y = " 1 7 4 1 4 4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 R O C   a n d   A U C   C u r v e : < / a : t > < / a : r > < a : r > < a : r P r   d i r t y = " 0 "   l a n g = " e n - I N "   s z = " 1 6 0 0 " > < a : l a t i n   t y p e f a c e = " B o o k   A n t i q u a " / > < / a : r P r > < a : t >   < / a : t > < / a : r > < a : e n d P a r a R P r   d i r t y = " 0 "   l a n g = " e n - I N "   s z = " 1 6 0 0 " > < a : l a t i n   t y p e f a c e = " B o o k   A n t i q u a " / > < / a : e n d P a r a R P r > < / a : p > < / p : t x B o d y > < / p : s p > < p : p i c > < p : n v P i c P r > < p : c N v P r   i d = " 3 "   n a m e = " P i c t u r e   3 " > < a : e x t L s t > < a : e x t   u r i = " { D C 4 9 2 8 0 E - D 8 6 3 - 4 7 6 B - 8 0 7 8 - 3 6 9 9 5 8 C 7 1 3 8 2 } " > < a 1 6 : c r e a t i o n I d   x m l n s : a 1 6 = " h t t p : / / s c h e m a s . m i c r o s o f t . c o m / o f f i c e / d r a w i n g / 2 0 1 0 / m a i n "   i d = " { 3 6 2 D 9 8 F C - 9 0 C F - 4 B 0 7 - B 7 1 F - 4 5 1 C 1 6 D 2 E 0 4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2 3 5 3 2 3 "   y = " 7 3 3 6 4 9 " / > < a : e x t   c x = " 3 1 6 3 7 2 8 "   c y = " 1 7 1 3 7 1 5 " / > < / a : x f r m > < a : p r s t G e o m   p r s t = " r e c t " > < a : a v L s t / > < / a : p r s t G e o m > < a : n o F i l l / > < / p : s p P r > < / p : p i c > < p : p i c > < p : n v P i c P r > < p : c N v P r   i d = " 4 "   n a m e = " P i c t u r e   4 " > < a : e x t L s t > < a : e x t   u r i = " { 8 C E 4 9 4 E C - 2 E 9 8 - 4 A 5 A - 9 1 8 6 - 7 D 9 9 5 E 2 B 6 7 A E } " > < a 1 6 : c r e a t i o n I d   x m l n s : a 1 6 = " h t t p : / / s c h e m a s . m i c r o s o f t . c o m / o f f i c e / d r a w i n g / 2 0 1 0 / m a i n "   i d = " { 9 C 8 E B C 6 1 - 3 A E F - 4 1 1 F - 8 E B C - 0 D A D A 9 5 C 8 C 0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4 1 6 3 0 8 4 "   y = " 7 3 3 6 4 9 " / > < a : e x t   c x = " 3 1 6 3 7 2 8 "   c y = " 1 7 1 3 7 1 5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1 0 3 D 3 8 A 6 - 1 2 E 2 - 4 C 9 B - A 7 0 D - C 7 4 0 B C 4 A F F B 9 } " > < a 1 6 : c r e a t i o n I d   x m l n s : a 1 6 = " h t t p : / / s c h e m a s . m i c r o s o f t . c o m / o f f i c e / d r a w i n g / 2 0 1 0 / m a i n "   i d = " { A E 7 0 D D 4 6 - 5 2 D 8 - 4 6 0 7 - 8 2 D 4 - 4 F 2 B 4 5 E 6 F 3 D D } " / > < / a : e x t > < / a : e x t L s t > < / p : c N v P r > < p : c N v S p P r   t x B o x = " 1 " / > < p : n v P r / > < / p : n v S p P r > < p : s p P r > < a : x f r m   r o t = " 0 " > < a : o f f   x = " 0 "   y = " 2 4 8 1 1 1 3 " / > < a : e x t   c x = " 4 5 7 2 0 0 0 "   c y = " 4 8 4 7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 h a v e   p r e s e n t e d   t h e   R O C   A U C   C u r v e   w h i c h   w e   g o t   0 . 9 6 < / a : t > < / a : r > < a : e n d P a r a R P r   d i r t y = " 0 "   i = " 0 "   l a n g = " e n - U S " > < a : l a t i n   t y p e f a c e = " B o o k   A n t i q u a " / > < / a : e n d P a r a R P r > < / a : p > < / p : t x B o d y > < / p : s p > < p : s p > < p : n v S p P r > < p : c N v P r   i d = " 6 "   n a m e = " T e x t B o x   8 " > < a : e x t L s t > < a : e x t   u r i = " { A 2 0 A D 6 0 D - C 0 2 2 - 4 4 C 1 - A 7 B 7 - 2 3 8 C D C 7 2 5 E 4 9 } " > < a 1 6 : c r e a t i o n I d   x m l n s : a 1 6 = " h t t p : / / s c h e m a s . m i c r o s o f t . c o m / o f f i c e / d r a w i n g / 2 0 1 0 / m a i n "   i d = " { 3 5 5 2 D 7 4 C - 2 0 8 B - 4 4 3 0 - A 8 5 D - 0 9 6 6 8 6 0 B B 7 D E } " / > < / a : e x t > < / a : e x t L s t > < / p : c N v P r > < p : c N v S p P r   t x B o x = " 1 " / > < p : n v P r / > < / p : n v S p P r > < p : s p P r > < a : x f r m   r o t = " 0 " > < a : o f f   x = " 2 5 2 1 3 2 3 "   y = " 2 9 9 9 6 1 0 " / > < a : e x t   c x = " 4 5 7 2 0 0 0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 S a v e   t h e   m o d e l : 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p i c > < p : n v P i c P r > < p : c N v P r   i d = " 7 "   n a m e = " P i c t u r e   9 " > < a : e x t L s t > < a : e x t   u r i = " { 4 4 D 1 0 B 2 A - 1 6 D 9 - 4 D 7 C - 9 8 5 9 - 9 C F 6 3 C 9 1 F C E 5 } " > < a 1 6 : c r e a t i o n I d   x m l n s : a 1 6 = " h t t p : / / s c h e m a s . m i c r o s o f t . c o m / o f f i c e / d r a w i n g / 2 0 1 0 / m a i n "   i d = " { 4 2 6 4 3 F 5 6 - 5 F 4 2 - 4 1 B D - 8 D E B - B A 6 4 F D 1 5 8 C B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2 3 3 0 1 "   y = " 3 7 3 1 7 5 2 " / > < a : e x t   c x = " 3 2 2 2 7 1 4 "   c y = " 1 0 4 1 7 8 3 " / > < / a : x f r m > < a : p r s t G e o m   p r s t = " r e c t " > < a : a v L s t / > < / a : p r s t G e o m > < a : n o F i l l / > < / p : s p P r > < / p : p i c > < p : s p > < p : n v S p P r > < p : c N v P r   i d = " 8 "   n a m e = " T e x t B o x   1 1 " > < a : e x t L s t > < a : e x t   u r i = " { 9 C F D 3 8 8 2 - B 3 B D - 4 D 8 8 - 9 F 7 C - 5 B 9 C 3 0 9 B 0 4 1 4 } " > < a 1 6 : c r e a t i o n I d   x m l n s : a 1 6 = " h t t p : / / s c h e m a s . m i c r o s o f t . c o m / o f f i c e / d r a w i n g / 2 0 1 0 / m a i n "   i d = " { E 3 D 2 F E E C - A B 7 3 - 4 7 8 3 - 8 A B 2 - A 4 A 8 6 C B E E 6 7 9 } " / > < / a : e x t > < / a : e x t L s t > < / p : c N v P r > < p : c N v S p P r   t x B o x = " 1 " / > < p : n v P r / > < / p : n v S p P r > < p : s p P r > < a : x f r m   r o t = " 0 " > < a : o f f   x = " 4 1 0 8 0 7 7 "   y = " 4 0 9 9 7 1 7 " / > < a : e x t   c x = " 4 9 4 1 7 9 3 "   c y = " 2 8 2 8 1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 F i n a l l y ,   o u r   m o d e l   i s   s a v e d   a n d   t h e   f i l e   i s    l o a n . p k l  . < / a : t > < / a : r > < a : e n d P a r a R P r   d i r t y = " 0 "   l a n g = " e n - I N " > < a : l a t i n   t y p e f a c e = " B o o k   A n t i q u a " / > < / a : e n d P a r a R P r > < / a : p > < / p : t x B o d y > < / p : s p > < p : s p > < p : n v S p P r > < p : c N v P r   i d = " 9 "   n a m e = " A r r o w :   R i g h t   1 2 " > < a : e x t L s t > < a : e x t   u r i = " { 7 6 E B 9 4 E 4 - C 0 9 5 - 4 0 D 6 - 8 D 5 1 - 0 0 6 5 E 7 9 9 5 4 A 1 } " > < a 1 6 : c r e a t i o n I d   x m l n s : a 1 6 = " h t t p : / / s c h e m a s . m i c r o s o f t . c o m / o f f i c e / d r a w i n g / 2 0 1 0 / m a i n "   i d = " { 9 5 1 D 1 A 7 5 - F E 9 5 - 4 A C B - 9 F 7 7 - 9 B 9 6 E 8 0 5 0 A 9 7 } " / > < / a : e x t > < / a : e x t L s t > < / p : c N v P r > < p : c N v S p P r / > < p : n v P r / > < / p : n v S p P r > < p : s p P r > < a : x f r m   r o t = " 0 " > < a : o f f   x = " 3 5 2 3 1 2 9 "   y = " 1 6 4 7 2 6 4 " / > < a : e x t   c x = " 5 0 4 2 6 4 "   c y = " 2 7 5 6 6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6 F 3 9 0 7 5 C - 8 4 3 A - 4 9 1 D - B D 3 4 - A 3 A 4 C E 1 6 E 9 A 4 } " > < p 1 4 : c r e a t i o n I d   x m l n s : p 1 4 = " h t t p : / / s c h e m a s . m i c r o s o f t . c o m / o f f i c e / p o w e r p o i n t / 2 0 1 0 / m a i n "   v a l = " 1 6 5 1 7 7 8 8 9 9 1 2 4 " / > < / p : e x t > < / p : e x t L s t > < / p : c S l d > < p : c l r M a p O v r > < a : m a s t e r C l r M a p p i n g / > < / p : c l r M a p O v r > < / p : s l d >
</file>

<file path=ppt/slides/slide2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6 A 5 3 D A 8 D - 8 E 9 E - 4 5 A C - 9 2 8 3 - 1 F 1 F 1 A 7 8 D 9 9 1 } " > < a 1 6 : c r e a t i o n I d   x m l n s : a 1 6 = " h t t p : / / s c h e m a s . m i c r o s o f t . c o m / o f f i c e / d r a w i n g / 2 0 1 0 / m a i n "   i d = " { C 3 2 6 6 E 5 2 - 4 A 9 0 - 4 B F 6 - 8 8 A A - 8 8 9 8 D E E 4 5 7 9 4 } " / > < / a : e x t > < / a : e x t L s t > < / p : c N v P r > < p : c N v S p P r   t x B o x = " 1 " / > < p : n v P r / > < / p : n v S p P r > < p : s p P r > < a : x f r m   r o t = " 0 " > < a : o f f   x = " 1 8 4 8 9 7 0 "   y = " 3 6 2 4 0 3 " / > < a : e x t   c x = " 4 5 7 2 0 0 0 "   c y = " 3 9 2 4 1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c t r " / > < a : r > < a : r P r   b = " 1 "   d i r t y = " 0 "   l a n g = " e n - I N "   s z = " 2 4 0 0 " > < a : l a t i n   t y p e f a c e = " B o o k   A n t i q u a " / > < / a : r P r > < a : t > C O N C L U S I O N < / a : t > < / a : r > < a : r > < a : r P r   b = " 1 "   d i r t y = " 0 "   l a n g = " e n - I N "   s z = " 2 8 0 0 " > < a : l a t i n   t y p e f a c e = " B o o k   A n t i q u a " / > < / a : r P r > < a : t > : < / a : t > < / a : r > < a : e n d P a r a R P r   b = " 1 "   d i r t y = " 0 "   l a n g = " e n - I N "   s z = " 2 8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0 D 8 C 6 A A 1 - 8 4 E 5 - 4 E 7 0 - 9 E 4 4 - 8 4 7 A A 6 1 5 3 F 3 B } " > < a 1 6 : c r e a t i o n I d   x m l n s : a 1 6 = " h t t p : / / s c h e m a s . m i c r o s o f t . c o m / o f f i c e / d r a w i n g / 2 0 1 0 / m a i n "   i d = " { 2 6 9 5 8 A B E - C 1 B A - 4 4 6 E - 9 4 8 5 - 5 E F 4 9 C 0 9 6 5 A C } " / > < / a : e x t > < / a : e x t L s t > < / p : c N v P r > < p : c N v S p P r   t x B o x = " 1 " / > < p : n v P r / > < / p : n v S p P r > < p : s p P r > < a : x f r m   r o t = " 0 " > < a : o f f   x = " 0 "   y = " 1 1 9 9 7 2 7 " / > < a : e x t   c x = " 9 1 4 4 0 0 0 "   c y = " 3 9 4 3 7 7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 W e   h a v e   s u c c e s s f u l l y   b u i l t   a   m o d e l   u s i n g   m u l t i p l e   m o d e l s   a n d   f o u n d   t h a t   t h e   < / a : t > < / a : r > < a : r > < a : r P r   b = " 1 "   d i r t y = " 0 "   l a n g = " e n - I N "   s z = " 1 8 0 0 " > < a : l a t i n   t y p e f a c e = " B o o k   A n t i q u a " / > < / a : r P r > < a : t > E x t r a   T r e e s   C l a s s i f i e r   m o d e l < / a : t > < / a : r > < a : r > < a : r P r   d i r t y = " 0 "   l a n g = " e n - I N "   s z = " 1 8 0 0 " > < a : l a t i n   t y p e f a c e = " B o o k   A n t i q u a " / > < / a : r P r > < a : t >   i s   t h e   b e s t   m o d e l   f o r   p r e d i c t i n g   t h e   v a l u e s . 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/ a : p > < a : p > < a : p P r   a l g n = " j u s t "   i n d e n t = " - 3 4 2 9 0 0 "   l v l = " 0 "   m a r L = " 3 4 2 9 0 0 " > < a : l n S p c > < a : s p c P c t   v a l = " 1 0 7 0 0 0 " / > < / a : l n S p c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 T h e s e   a r e   t h e   k e y s   w h i c h   a r e   u s e d   f o r   m o d e l   p r e d i c t i o n   o f   o u r   d a t a s e t :   < / a : t > < / a : r > < / a : p > < a : p > < a : p P r   a l g n = " j u s t "   i n d e n t = " - 3 4 2 9 0 0 "   l v l = " 0 "   m a r L = " 3 4 2 9 0 0 " > < a : l n S p c > < a : s p c P c t   v a l = " 1 0 7 0 0 0 " / > < / a : l n S p c > < a : b u F o n t   t y p e f a c e = " + m j - l t " / > < a : b u A u t o N u m   t y p e = " r o m a n L c P e r i o d " / > < / a : p P r > < a : r > < a : r P r   d i r t y = " 0 "   l a n g = " e n - I N "   s z = " 1 8 0 0 " > < a : l a t i n   t y p e f a c e = " B o o k   A n t i q u a " / > < / a : r P r > < a : t > A v e r a g e   p r e c i s i o n   i s   0 . 9 6 < / a : t > < / a : r > < / a : p > < a : p > < a : p P r   a l g n = " j u s t "   i n d e n t = " - 3 4 2 9 0 0 "   l v l = " 0 "   m a r L = " 3 4 2 9 0 0 " > < a : l n S p c > < a : s p c P c t   v a l = " 1 0 7 0 0 0 " / > < / a : l n S p c > < a : b u F o n t   t y p e f a c e = " + m j - l t " / > < a : b u A u t o N u m   t y p e = " r o m a n L c P e r i o d " / > < / a : p P r > < a : r > < a : r P r   d i r t y = " 0 "   l a n g = " e n - I N "   s z = " 1 8 0 0 " > < a : l a t i n   t y p e f a c e = " B o o k   A n t i q u a " / > < / a : r P r > < a : t > F 1   S c o r e   i s   0 . 9 6   a n d   < / a : t > < / a : r > < / a : p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+ m j - l t " / > < a : b u A u t o N u m   t y p e = " r o m a n L c P e r i o d " / > < / a : p P r > < a : r > < a : r P r   d i r t y = " 0 "   l a n g = " e n - I N "   s z = " 1 8 0 0 " > < a : l a t i n   t y p e f a c e = " B o o k   A n t i q u a " / > < / a : r P r > < a : t > R O C      A U C   S c o r e   i s   a l s o   0 . 9 5 8 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 W e   c a n   s e e   f r o m   t h e   b o x p l o t   t h a t   w e   h a v e   a   l o t   o f   o u t l i e r s   p r e s e n t   i n   t h e   d a t a   a n d   I   h a d   t o   p r o c e e d   w i t h   t h e   o u t l i e r s   a s   I   c a n n o t   a f f o r d   t o   l o s e   m o r e   d a t a   a s   t h e   d a t a   i s   e x p e n s i v e . 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 A l s o ,   I   c o u l d n  t   h a n d l e   s k e w n e s s   c o m p l e t e l y   i n s p i t e   o f   u s i n g   f e w   t r a n s f o r m i n g   m e t h o d s   a n d   s o   I   h a d   t o   p r o c e e d   w i t h   s k e w n e s s   t o   b u i l d   t h e   m o d e l .  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 L o o k i n g   a t   t h e   h e a t   m a p   f o r   c o r r e l a t i o n ,   I   c o u l d   s e e   t h e r e   w e r e   f e w   i n d e p e n d e n t   v a r i a b l e s   w h i c h   w e r e   c o r r e l a t e d   w i t h   e a c h   o t h e r ,   y e t   I   h a v e   n o t   r e m o v e d   a n y   v a r i a b l e   b a s e d   o n   t h e i r   c o r r e l a t i o n   b e c a u s e   m u l t i - c o l l i n e a r i t y   w i l l   n o t   a f f e c t   p r e d i c t i o n . 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6 4 E 8 5 B B F - D A 2 F - 4 6 7 3 - 9 0 3 C - 5 D D D A C A C 8 0 1 2 } " > < p 1 4 : c r e a t i o n I d   x m l n s : p 1 4 = " h t t p : / / s c h e m a s . m i c r o s o f t . c o m / o f f i c e / p o w e r p o i n t / 2 0 1 0 / m a i n "   v a l = " 1 6 5 1 7 7 8 8 9 9 1 2 7 " / > < / p : e x t > < / p : e x t L s t > < / p : c S l d > < p : c l r M a p O v r > < a : m a s t e r C l r M a p p i n g / > < / p : c l r M a p O v r > < / p : s l d >
</file>

<file path=ppt/slides/slide2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A 4 B B 8 E 1 0 - E B C F - 4 2 8 F - 9 7 E 2 - 4 D 5 C 4 A 8 1 F 1 C 3 } " > < a 1 6 : c r e a t i o n I d   x m l n s : a 1 6 = " h t t p : / / s c h e m a s . m i c r o s o f t . c o m / o f f i c e / d r a w i n g / 2 0 1 0 / m a i n "   i d = " { 2 0 7 A 8 9 A D - 9 7 1 1 - 4 D 7 B - 8 A 5 F - F 1 7 E D 4 F 2 C A B F } " / > < / a : e x t > < / a : e x t L s t > < / p : c N v P r > < p : c N v S p P r   t x B o x = " 1 " / > < p : n v P r / > < / p : n v S p P r > < p : s p P r > < a : x f r m   r o t = " 0 " > < a : o f f   x = " 1 4 0 5 2 1 7 "   y = " 3 7 5 8 5 0 " / > < a : e x t   c x = " 7 0 3 9 5 3 6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 L i m i t a t i o n s   o f   t h i s   w o r k   a n d   S c o p e   f o r   F u t u r e   W o r k : 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4 " > < a : e x t L s t > < a : e x t   u r i = " { F C D F 1 C 6 8 - 6 F B 8 - 4 8 B 1 - A 9 8 4 - 9 D F 5 F 3 B 0 8 4 9 C } " > < a 1 6 : c r e a t i o n I d   x m l n s : a 1 6 = " h t t p : / / s c h e m a s . m i c r o s o f t . c o m / o f f i c e / d r a w i n g / 2 0 1 0 / m a i n "   i d = " { 1 1 7 A C F 0 4 - 8 6 D 7 - 4 2 A 4 - 9 1 1 7 - 2 6 7 9 3 7 6 1 7 F 7 F } " / > < / a : e x t > < / a : e x t L s t > < / p : c N v P r > < p : c N v S p P r   t x B o x = " 1 " / > < p : n v P r / > < / p : n v S p P r > < p : s p P r > < a : x f r m   r o t = " 0 " > < a : o f f   x = " 0 "   y = " 1 6 0 2 2 5 1 " / > < a : e x t   c x = " 9 1 4 4 0 0 0 "   c y = " 1 3 1 5 7 4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 D u e   t o   t h e   p r e s e n c e   o f   l o t   o f   o u t l i e r s   a n d   a l s o   s k e w n e s s   f o r   f e w   v a r i a b l e s ,   w e   a r e   u n s u r e   w h e t h e r   t h e   m o d e l   i s   g o i n g   t o   p e r f o r m   w e l l   t o   a   c o m p l e t e l y   n e w   d a t a s e t . < / a : t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 T h e r e   w a s   C l a s s   I m b a l a n c e   w h i c h   h a d   t o   b e   h a n d l e d   a n d   f o r   w h i c h   w e   h a d   t o   r e b a l a n c e   t h e   d a t a   a n d   b y   w h i c h   w e   g e t   c o m p l e t e l y   n e w   d a t a   a n d   t h i s   m a y   h a v e   c e r t a i n   a f f e c t   o n   t h e   m o d e l   o n   t h e   m o d e l   b u i l d i n g . 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D 4 B A 3 E 3 7 - 3 7 9 D - 4 1 7 9 - 9 C 0 3 - A 2 8 5 B E F A 1 5 4 2 } " > < p 1 4 : c r e a t i o n I d   x m l n s : p 1 4 = " h t t p : / / s c h e m a s . m i c r o s o f t . c o m / o f f i c e / p o w e r p o i n t / 2 0 1 0 / m a i n "   v a l = " 1 6 5 1 7 7 8 8 9 9 1 3 0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9 3 1 7 4 8 F F - A 2 2 5 - 4 4 1 A - 8 9 9 4 - 8 8 A B 6 A F D 8 A 4 7 } " > < a 1 6 : c r e a t i o n I d   x m l n s : a 1 6 = " h t t p : / / s c h e m a s . m i c r o s o f t . c o m / o f f i c e / d r a w i n g / 2 0 1 0 / m a i n "   i d = " { 1 F 8 4 8 A 6 B - 8 4 1 C - 4 D 1 D - A 9 9 5 - C 7 3 3 F 4 3 B D 4 1 A } " / > < / a : e x t > < / a : e x t L s t > < / p : c N v P r > < p : c N v S p P r   t x B o x = " 1 " / > < p : n v P r / > < / p : n v S p P r > < p : s p P r > < a : x f r m   r o t = " 0 " > < a : o f f   x = " 2 1 1 7 9 1 1 "   y = " 1 3 6 2 0 6 " / > < a : e x t   c x = " 3 8 7 2 7 5 3 "   c y = " 3 9 2 4 1 5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d i r t y = " 0 "   l a n g = " e n - U S " / > < a : t >                                                             < / a : t > < / a : r > < a : r > < a : r P r   b = " 1 "   d i r t y = " 0 "   l a n g = " e n - U S "   s z = " 2 8 0 0 " > < a : l a t i n   t y p e f a c e = " B o o k   A n t i q u a " / > < / a : r P r > < a : t > I N T R O D U C T I O N : < / a : t > < / a : r > < a : e n d P a r a R P r   b = " 1 "   d i r t y = " 0 "   l a n g = " e n - U S "   s z = " 2 8 0 0 " > < a : l a t i n   t y p e f a c e = " B o o k   A n t i q u a " / > < / a : e n d P a r a R P r > < / a : p > < / p : t x B o d y > < / p : s p > < p : s p > < p : n v S p P r > < p : c N v P r   i d = " 3 "   n a m e = " T e x t B o x   5 " > < a : e x t L s t > < a : e x t   u r i = " { 7 6 A 7 8 9 1 B - 5 A 3 2 - 4 F C A - A 2 F A - E A 6 9 2 7 7 7 B 1 2 7 } " > < a 1 6 : c r e a t i o n I d   x m l n s : a 1 6 = " h t t p : / / s c h e m a s . m i c r o s o f t . c o m / o f f i c e / d r a w i n g / 2 0 1 0 / m a i n "   i d = " { 7 3 0 B E 3 0 A - 6 E E 6 - 4 B D 9 - B D B 0 - D E A B D B 6 6 E A 6 C } " / > < / a : e x t > < / a : e x t L s t > < / p : c N v P r > < p : c N v S p P r   t x B o x = " 1 " / > < p : n v P r / > < / p : n v S p P r > < p : s p P r > < a : x f r m   r o t = " 0 " > < a : o f f   x = " 0 "   y = " 6 3 2 0 1 1 " / > < a : e x t   c x = " 9 1 4 4 0 0 0 "   c y = " 4 7 9 7 5 6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 A   M i c r o f i n a n c e   I n s t i t u t i o n   ( M F I )   i s   a n   o r g a n i z a t i o n   t h a t   o f f e r s   f i n a n c i a l   s e r v i c e s   t o   l o w - i n c o m e   p o p u l a t i o n s .   M F S   b e c o m e s   v e r y   u s e f u l   w h e n   t a r g e t i n g   e s p e c i a l l y   t h e   u n b a n k e d   p o o r   f a m i l i e s   l i v i n g   i n   r e m o t e   a r e a s   w i t h   n o t   m u c h   s o u r c e s   o f   i n c o m e .   T h e   M i c r o f i n a n c e   s e r v i c e s   ( M F S )   p r o v i d e d   b y   M F I   a r e   G r o u p   L o a n s ,   A g r i c u l t u r a l   L o a n s ,   I n d i v i d u a l   B u s i n e s s   L o a n s   a n d   s o   o n . < / a : t > < / a : r > < / a : p > < a : p > < a : p P r   i n d e n t = " - 3 4 2 9 0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/ > < / a : r > < / a : p > < a : p > < a : p P r   i n d e n t = " - 3 4 2 9 0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 M a n y   m i c r o f i n a n c e   i n s t i t u t i o n s   ( M F I ) ,   e x p e r t s   a n d   d o n o r s   a r e   s u p p o r t i n g   t h e   i d e a   o f   u s i n g   m o b i l e   f i n a n c i a l   s e r v i c e s   ( M F S )   w h i c h   t h e y   f e e l   a r e   m o r e   c o n v e n i e n t   a n d   e f f i c i e n t ,   a n d   c o s t   s a v i n g ,   t h a n   t h e   t r a d i t i o n a l   h i g h - t o u c h   m o d e l   u s e d   s i n c e   l o n g   f o r   t h e   p u r p o s e   o f   d e l i v e r i n g   m i c r o f i n a n c e   s e r v i c e s .   T h o u g h ,   t h e   M F I   i n d u s t r y   i s   p r i m a r i l y   f o c u s i n g   o n   l o w - i n c o m e   f a m i l i e s   a n d   a r e   v e r y   u s e f u l   i n   s u c h   a r e a s ,   t h e   i m p l e m e n t a t i o n   o f   M F S   h a s   b e e n   u n e v e n   w i t h   b o t h   s i g n i f i c a n t   c h a l l e n g e s   a n d   s u c c e s s e s . < / a : t > < / a : r > < / a : p > < a : p > < a : p P r > < a : l n S p c > < a : s p c P c t   v a l = " 1 0 7 0 0 0 " / > < / a : l n S p c > < a : s p c A f t > < a : s p c P t s   v a l = " 8 0 0 " / > < / a : s p c A f t > < / a : p P r > < a : r > < a : r P r   d i r t y = " 0 "   l a n g = " e n - I N "   s z = " 1 8 0 0 " > < a : l a t i n   t y p e f a c e = " B o o k   A n t i q u a " / > < / a : r P r > < a : t / > < / a : r > < / a : p > < a : p > < a : p P r   i n d e n t = " - 2 8 5 7 5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 T o d a y ,   m i c r o f i n a n c e   i s   w i d e l y   a c c e p t e d   a s   a   p o v e r t y - r e d u c t i o n   t o o l ,   r e p r e s e n t i n g   $ 7 0   b i l l i o n   i n   o u t s t a n d i n g   l o a n s   a n d   a   g l o b a l   o u t r e a c h   o f   2 0 0   m i l l i o n   c l i e n t s . < / a : t > < / a : r > < / a : p > < a : p > < a : p P r > < a : l n S p c > < a : s p c P c t   v a l = " 1 0 7 0 0 0 " / > < / a : l n S p c > < a : s p c A f t > < a : s p c P t s   v a l = " 8 0 0 " / > < / a : s p c A f t > < / a : p P r > < a : r > < a : r P r   d i r t y = " 0 "   l a n g = " e n - I N "   s z = " 1 8 0 0 " > < a : l a t i n   t y p e f a c e = " B o o k   A n t i q u a " / > < / a : r P r > < a : t / > < / a : r > < / a : p > < a : p > < a : p P r   i n d e n t = " - 2 8 5 7 5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 W e   a r e   w o r k i n g   w i t h   o n e   s u c h   c l i e n t   t h a t   i s   i n   T e l e c o m   I n d u s t r y .   T h e y   a r e   a   f i x e d   w i r e l e s s   t e l e c o m m u n i c a t i o n s   n e t w o r k   p r o v i d e r .   T h e y   h a v e   l a u n c h e d   v a r i o u s   p r o d u c t s   a n d   h a v e   d e v e l o p e d   i t s   b u s i n e s s   a n d   o r g a n i z a t i o n   b a s e d   o n   t h e   b u d g e t   o p e r a t o r   m o d e l ,   o f f e r i n g   b e t t e r   p r o d u c t s   a t   L o w e r   P r i c e s   t o   a l l   v a l u e   c o n s c i o u s   c u s t o m e r s   t h r o u g h   a   s t r a t e g y   o f   d i s r u p t i v e   i n n o v a t i o n   t h a t   f o c u s e s   o n   t h e   s u b s c r i b e r .   < / a : t > < / a : r > < / a : p > < a : p > < a : p P r   l v l = " 0 " > < a : l n S p c > < a : s p c P c t   v a l = " 1 0 7 0 0 0 " / > < / a : l n S p c > < a : s p c A f t > < a : s p c P t s   v a l = " 8 0 0 " / > < / a : s p c A f t > < / a : p P r > < a : r > < a : r P r   d i r t y = " 0 "   l a n g = " e n - I N "   s z = " 1 6 0 0 " > < a : l a t i n   t y p e f a c e = " C a l i b r i " / > < / a : r P r > < a : t / > < / a : r > < a : e n d P a r a R P r   d i r t y = " 0 "   l a n g = " e n - I N "   s z = " 1 6 0 0 " > < a : l a t i n   t y p e f a c e = " C a l i b r i " / > < / a : e n d P a r a R P r > < / a : p > < / p : t x B o d y > < / p : s p > < / p : s p T r e e > < p : e x t L s t > < p : e x t   u r i = " { 4 C 1 D B A C D - A E 7 0 - 4 9 8 1 - 8 8 6 3 - D 8 A 1 0 D 9 5 F 2 5 B } " > < p 1 4 : c r e a t i o n I d   x m l n s : p 1 4 = " h t t p : / / s c h e m a s . m i c r o s o f t . c o m / o f f i c e / p o w e r p o i n t / 2 0 1 0 / m a i n "   v a l = " 1 6 5 1 7 7 8 8 9 9 0 5 1 " / > < / p : e x t > < / p : e x t L s t > < / p : c S l d > < p : c l r M a p O v r > < a : m a s t e r C l r M a p p i n g / > < / p : c l r M a p O v r > < / p : s l d >
</file>

<file path=ppt/slides/slide3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9 D 3 0 3 E 8 0 - C 0 F 0 - 4 B 7 A - 8 9 F 9 - B A 1 7 C 9 0 B 2 7 3 9 } " > < a 1 6 : c r e a t i o n I d   x m l n s : a 1 6 = " h t t p : / / s c h e m a s . m i c r o s o f t . c o m / o f f i c e / d r a w i n g / 2 0 1 0 / m a i n "   i d = " { A 2 A A 4 3 9 6 - 9 7 E 9 - 4 F D 6 - 9 7 2 C - 9 0 E F D 3 1 2 F 8 1 7 } " / > < / a : e x t > < / a : e x t L s t > < / p : c N v P r > < p : c N v S p P r   t x B o x = " 1 " / > < p : n v P r > < p : c u s t D a t a L s t > < p : t a g s   r : i d = " r I d 2 " / > < / p : c u s t D a t a L s t > < / p : n v P r > < / p : n v S p P r > < p : s p P r > < a : x f r m   f l i p H = " f a l s e "   f l i p V = " f a l s e "   r o t = " 0 " > < a : o f f   x = " 2 7 6 9 0 7 9 "   y = " 2 1 8 4 9 7 7 " / > < a : e x t   c x = " 3 6 0 5 8 4 1 "   c y = " 7 7 1 3 8 2 " / > < / a : x f r m > < a : s o l i d F i l l > < a : s c h e m e C l r   v a l = " a c c e n t 1 " / > < / a : s o l i d F i l l > < a : l n   c a p = " f l a t "   w = " 2 5 4 0 0 " > < a : s o l i d F i l l > < a : s c h e m e C l r   v a l = " a c c e n t 1 " /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> < a : s o l i d F i l l > < a : s c h e m e C l r   v a l = " b g 1 " / > < / a : s o l i d F i l l > < / a : r P r > < a : t > T H A N K   Y O U . . < / a : t > < / a : r > < a : e n d P a r a R P r   d i r t y = " 0 "   l a n g = " e n - U S " > < a : s o l i d F i l l > < a : s c h e m e C l r   v a l = " b g 1 " / > < / a : s o l i d F i l l > < / a : e n d P a r a R P r > < / a : p > < / p : t x B o d y > < / p : s p > < / p : s p T r e e > < p : e x t L s t > < p : e x t   u r i = " { D 2 B D 0 6 B 7 - 3 D 4 1 - 4 1 3 E - 9 D C 3 - 0 5 5 0 C 7 B 3 9 F A 7 } " > < p 1 4 : c r e a t i o n I d   x m l n s : p 1 4 = " h t t p : / / s c h e m a s . m i c r o s o f t . c o m / o f f i c e / p o w e r p o i n t / 2 0 1 0 / m a i n "   v a l = " 1 6 5 1 7 7 8 8 9 9 1 3 3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D E 7 2 B C E 3 - 5 5 1 5 - 4 1 A 6 - 8 8 3 9 - 9 B 2 E 9 C 9 8 2 5 3 F } " > < a 1 6 : c r e a t i o n I d   x m l n s : a 1 6 = " h t t p : / / s c h e m a s . m i c r o s o f t . c o m / o f f i c e / d r a w i n g / 2 0 1 0 / m a i n "   i d = " { 0 A 8 6 3 B B 3 - 2 C 9 B - 4 6 A 5 - B 0 8 0 - 8 C 0 8 C 6 0 C 1 8 F 1 } " / > < / a : e x t > < / a : e x t L s t > < / p : c N v P r > < p : c N v S p P r   t x B o x = " 1 " / > < p : n v P r / > < / p : n v S p P r > < p : s p P r > < a : x f r m   r o t = " 0 " > < a : o f f   x = " 0 "   y = " 1 0 4 8 8 6 9 " / > < a : e x t   c x = " 9 1 4 4 0 0 0 "   c y = " 2 7 8 8 5 5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3 4 2 9 0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 T h e y   u n d e r s t a n d   t h e   i m p o r t a n c e   o f   c o m m u n i c a t i o n   a n d   h o w   i t   a f f e c t s   a   p e r s o n  s   l i f e ,   t h u s ,   f o c u s i n g   o n   p r o v i d i n g   t h e i r   s e r v i c e s   a n d   p r o d u c t s   t o   l o w - i n c o m e   f a m i l i e s   a n d   p o o r   c u s t o m e r s   t h a t   c a n   h e l p   t h e m   i n   t h e   n e e d   o f   h o u r .   < / a : t > < / a : r > < / a : p > < a : p > < a : p P r   i n d e n t = " - 3 4 2 9 0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C a l i b r i " / > < / a : r P r > < a : t / > < / a : r > < / a : p > < a : p > < a : p P r   i n d e n t = " - 2 8 5 7 5 0 "   l v l = " 0 "   m a r L = " 2 8 5 7 5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 T h e y   a r e   c o l l a b o r a t i n g   w i t h   a n   M F I   t o   p r o v i d e   m i c r o - c r e d i t   o n   m o b i l e   b a l a n c e s   t o   b e   p a i d   b a c k   i n   5   d a y s .   T h e   C o n s u m e r   i s   b e l i e v e d   t o   b e   d e f a u l t e r   i f   h e   d e v i a t e s   f r o m   t h e   p a t h   o f   p a y i n g   b a c k   t h e   l o a n e d   a m o u n t   w i t h i n   t h e   t i m e   d u r a t i o n   o f   5   d a y s .   F o r   t h e   l o a n   a m o u n t   o f   5   ( i n   I n d o n e s i a n   R u p i a h ) ,   p a y b a c k   a m o u n t   s h o u l d   b e   6   ( i n   I n d o n e s i a n   R u p i a h ) ,   w h i l e ,   f o r   t h e   l o a n   a m o u n t   o f   1 0   ( i n   I n d o n e s i a n   R u p i a h ) ,   t h e   p a y b a c k   a m o u n t   s h o u l d   b e   1 2   ( i n   I n d o n e s i a n   R u p i a h ) .   < / a : t > < / a : r > < / a : p > < a : p > < a : p P r   i n d e n t = " - 3 4 2 9 0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8 0 0 " > < a : l a t i n   t y p e f a c e = " B o o k   A n t i q u a " / > < / a : r P r > < a : t > H e r e   w i t h   t h e   h i s t o r i c a l   d a t a   o f   t h e   c u s t o m e r s   o n   r e p a y i n g   t h e   l o a n   a m o u n t ,   w e   w i l l   p r e d i c t   t h e   d e f a u l t e r s   t h r o u g h   m a c h i n e   l e a r n i n g   m o d e l . < / a : t > < / a : r > < / a : p > < a : p > < a : p P r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  s z = " 1 6 0 0 " > < a : l a t i n   t y p e f a c e = " C a l i b r i " / > < / a : r P r > < a : t / > < / a : r > < a : e n d P a r a R P r   d i r t y = " 0 "   l a n g = " e n - I N "   s z = " 1 6 0 0 " > < a : l a t i n   t y p e f a c e = " C a l i b r i " / > < / a : e n d P a r a R P r > < / a : p > < / p : t x B o d y > < / p : s p > < / p : s p T r e e > < p : e x t L s t > < p : e x t   u r i = " { 3 D B B 9 2 1 0 - 6 4 A E - 4 5 7 A - A 2 6 9 - E B 3 E 8 0 3 6 5 5 D 5 } " > < p 1 4 : c r e a t i o n I d   x m l n s : p 1 4 = " h t t p : / / s c h e m a s . m i c r o s o f t . c o m / o f f i c e / p o w e r p o i n t / 2 0 1 0 / m a i n "   v a l = " 1 6 5 1 7 7 8 8 9 9 0 5 4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3 F 2 2 4 7 5 5 - 9 4 B 1 - 4 8 4 2 - A 5 C 6 - 7 F 0 1 A B C 7 A 5 5 0 } " > < a 1 6 : c r e a t i o n I d   x m l n s : a 1 6 = " h t t p : / / s c h e m a s . m i c r o s o f t . c o m / o f f i c e / d r a w i n g / 2 0 1 0 / m a i n "   i d = " { 7 E E 1 1 8 B C - 2 C C 0 - 4 5 6 A - B 4 6 9 - F 9 4 0 2 4 B A 9 F A 2 } " / > < / a : e x t > < / a : e x t L s t > < / p : c N v P r > < p : c N v S p P r   t x B o x = " 1 " / > < p : n v P r / > < / p : n v S p P r > < p : s p P r > < a : x f r m   r o t = " 0 " > < a : o f f   x = " 1 0 1 8 6 1 4 "   y = " 6 5 2 1 8 2 " / > < a : e x t   c x = " 6 8 7 1 4 4 7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I N "   s z = " 2 4 0 0 " > < a : l a t i n   t y p e f a c e = " B o o k   A n t i q u a " / > < / a : r P r > < a : t >                                                         A N A L Y T I C A L   P R O B L E M   F R A M I N G : < / a : t > < / a : r > < a : e n d P a r a R P r   b = " 1 "   d i r t y = " 0 "   l a n g = " e n - I N "   s z = " 2 4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2 A 1 B 0 E C B - F 0 3 E - 4 0 8 1 - 8 6 1 E - E F C 4 1 E A C 5 8 8 2 } " > < a 1 6 : c r e a t i o n I d   x m l n s : a 1 6 = " h t t p : / / s c h e m a s . m i c r o s o f t . c o m / o f f i c e / d r a w i n g / 2 0 1 0 / m a i n "   i d = " { 3 7 5 0 A A 6 1 - 9 0 D 8 - 4 6 B 1 - 8 2 2 8 - 9 8 1 7 7 B 5 9 7 F 7 F } " / > < / a : e x t > < / a : e x t L s t > < / p : c N v P r > < p : c N v S p P r   t x B o x = " 1 " / > < p : n v P r / > < / p : n v S p P r > < p : s p P r > < a : x f r m   r o t = " 0 " > < a : o f f   x = " 0 "   y = " 1 5 4 6 4 1 1 " / > < a : e x t   c x = " 9 1 4 4 0 0 0 "   c y = " 2 2 8 3 6 0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a l g n = " j u s t "   i n d e n t = " - 3 4 2 9 0 0 "   l v l = " 0 "   m a r L = " 3 4 2 9 0 0 " > < a : l n S p c > < a : s p c P c t   v a l = " 1 0 7 0 0 0 " / > < / a : l n S p c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 H e r e   o u r   d a t a s e t   h a s   2 0 9 5 9 3   r o w s   a n d   3 7   c o l u m n s ,   u s i n g   t h i s   d a t a s e t   w e   w i l l   b e   b u i l d i n g   t h e   m o d e l   f o l l o w e d   b y   t r a i n i n g   t h e   d a t a   a n d   t h e n   f i n a l l y   t h e   m o d e l   i s   t e s t e d   b y   u s i n g   6 7 %   o f   t h e   t r a i n i n g   d a t a   a n d   3 3 %   o f   t h e   t e s t i n g   d a t a . < / a : t > < / a : r > < / a : p > < a : p > < a : p P r   a l g n = " j u s t "   l v l = " 0 " > < a : l n S p c > < a : s p c P c t   v a l = " 1 0 7 0 0 0 " / > < / a : l n S p c > < / a : p P r > < a : r > < a : r P r   d i r t y = " 0 "   l a n g = " e n - I N " > < a : l a t i n   t y p e f a c e = " B o o k   A n t i q u a " / > < / a : r P r > < a : t / > < / a : r > < / a : p > < a : p > < a : p P r   a l g n = " j u s t "   l v l = " 0 " > < a : l n S p c > < a : s p c P c t   v a l = " 1 0 7 0 0 0 " / > < / a : l n S p c > < / a : p P r > < a : r > < a : r P r   d i r t y = " 0 "   l a n g = " e n - I N " > < a : l a t i n   t y p e f a c e = " B o o k   A n t i q u a " / > < / a : r P r > < a : t / > < / a : r > < / a : p > < a : p > < a : p P r   a l g n = " j u s t "   i n d e n t = " - 3 4 2 9 0 0 "   l v l = " 0 "   m a r L = " 3 4 2 9 0 0 " > < a : l n S p c > < a : s p c P c t   v a l = " 1 0 7 0 0 0 " / > < / a : l n S p c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 H e r e   t h e   d a t a   h a s   n o   n u l l   v a l u e s   a n d   e v e n   t h e n ,   w e   f a c e   s k e w n e s s   a n d   o u t l i e r s   o v e r   h e r e   f o r   c e r t a i n   v a r i a b l e s   w h i c h   w e   t r e a t   f o r   t h e   b e t t e r   a c c u r a c y   o f   o u r   m o d e l . < / a : t > < / a : r > < / a : p > < a : p > < a : p P r   a l g n = " j u s t "   i n d e n t = " - 3 4 2 9 0 0 "   l v l = " 0 "   m a r L = " 3 4 2 9 0 0 " > < a : l n S p c > < a : s p c P c t   v a l = " 1 0 7 0 0 0 " / > < / a : l n S p c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/ a : p > < a : p > < a : p P r   a l g n = " j u s t "   i n d e n t = " - 3 4 2 9 0 0 "   l v l = " 0 "   m a r L = " 3 4 2 9 0 0 " > < a : l n S p c > < a : s p c P c t   v a l = " 1 0 7 0 0 0 " / > < / a : l n S p c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/ > < / a : r > < / a : p > < a : p > < a : p P r   a l g n = " j u s t "   i n d e n t = " - 3 4 2 9 0 0 "   l v l = " 0 "   m a r L = " 3 4 2 9 0 0 " > < a : l n S p c > < a : s p c P c t   v a l = " 1 0 7 0 0 0 " / > < / a : l n S p c > < a : s p c A f t > < a : s p c P t s   v a l = " 8 0 0 " / > < / a : s p c A f t > < a : b u F o n t   t y p e f a c e = " W i n g d i n g s " / > < a : b u C h a r   c h a r = "�� " / > < / a : p P r > < a : r > < a : r P r   d i r t y = " 0 "   l a n g = " e n - I N " > < a : l a t i n   t y p e f a c e = " B o o k   A n t i q u a " / > < / a : r P r > < a : t > A l s o ,   h e r e   w e   f a c e   t h e   p r o b l e m   i m b a l a n c e d   d a t a   w h e r e   t h e   c o u n t   o f   d e f a u l t e r s   i s   m u c h   l e s s   t h a n   t h e   n o n - d e f a u l t e r s   w h i c h   s h o u l d   b e   t r e a t e d . < / a : t > < / a : r > < a : e n d P a r a R P r   d i r t y = " 0 "   l a n g = " e n - I N " > < a : l a t i n   t y p e f a c e = " B o o k   A n t i q u a " / > < / a : e n d P a r a R P r > < / a : p > < / p : t x B o d y > < / p : s p > < / p : s p T r e e > < p : e x t L s t > < p : e x t   u r i = " { C B B C 6 D B 4 - 6 E 0 3 - 4 3 5 4 - A 1 C 3 - D F 2 C 7 7 8 9 3 3 3 D } " > < p 1 4 : c r e a t i o n I d   x m l n s : p 1 4 = " h t t p : / / s c h e m a s . m i c r o s o f t . c o m / o f f i c e / p o w e r p o i n t / 2 0 1 0 / m a i n "   v a l = " 1 6 5 1 7 7 8 8 9 9 0 5 6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A 3 4 9 B 9 C 4 - 0 3 9 6 - 4 8 8 3 - 9 E 7 7 - F F 8 2 C 7 9 8 E 5 E 6 } " > < a 1 6 : c r e a t i o n I d   x m l n s : a 1 6 = " h t t p : / / s c h e m a s . m i c r o s o f t . c o m / o f f i c e / d r a w i n g / 2 0 1 0 / m a i n "   i d = " { 8 0 5 2 A D 6 E - 3 2 9 4 - 4 3 1 1 - 9 D 9 4 - 5 5 B A B 8 5 4 8 8 2 A } " / > < / a : e x t > < / a : e x t L s t > < / p : c N v P r > < p : c N v S p P r   t x B o x = " 1 " / > < p : n v P r / > < / p : n v S p P r > < p : s p P r > < a : x f r m   r o t = " 0 " > < a : o f f   x = " 2 2 9 2 7 2 3 "   y = " 3 5 6 3 4 6 " / > < a : e x t   c x = " 5 3 5 1 9 2 9 "   c y = " 3 4 6 2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2 4 0 0 " > < a : l a t i n   t y p e f a c e = " B o o k   A n t i q u a " / > < / a : r P r > < a : t >                                                   D A T A   A N A L Y S I S : < / a : t > < / a : r > < a : e n d P a r a R P r   b = " 1 "   d i r t y = " 0 "   l a n g = " e n - U S "   s z = " 2 4 0 0 " > < a : l a t i n   t y p e f a c e = " B o o k   A n t i q u a " / > < / a : e n d P a r a R P r > < / a : p > < / p : t x B o d y > < / p : s p > < p : s p > < p : n v S p P r > < p : c N v P r   i d = " 3 "   n a m e = " T e x t B o x   3 " > < a : e x t L s t > < a : e x t   u r i = " { 2 6 1 5 E A 6 3 - 4 A 1 D - 4 2 B 7 - 8 6 A 6 - F 3 B 4 7 5 D 8 3 4 3 6 } " > < a 1 6 : c r e a t i o n I d   x m l n s : a 1 6 = " h t t p : / / s c h e m a s . m i c r o s o f t . c o m / o f f i c e / d r a w i n g / 2 0 1 0 / m a i n "   i d = " { 5 B 6 B 3 2 6 E - F 3 4 5 - 4 B 8 6 - A 7 E 7 - 0 2 6 8 D 6 6 2 2 1 5 B } " / > < / a : e x t > < / a : e x t L s t > < / p : c N v P r > < p : c N v S p P r   t x B o x = " 1 " / > < p : n v P r / > < / p : n v S p P r > < p : s p P r > < a : x f r m   r o t = " 0 " > < a : o f f   x = " 0 "   y = " 1 1 8 3 3 4 1 " / > < a : e x t   c x = " 9 1 4 4 0 0 0 "   c y = " 3 0 5 1 7 1 1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 U n n a m e d :   0      T h i s   c o l u m n   i s   j u s t   a s   t h e   i n d e x   a n d   < / a : t > < / a : r > < a : r > < a : r P r   d i r t y = " 0 "   l a n g = " e n - U S " > < a : l a t i n   t y p e f a c e = " B o o k   A n t i q u a " / > < / a : r P r > < a : t > d o e s   n o t   h a v e   a n y   a f f e c t   o n   t h e   m o d e l   b u i l d i n g   a n d   s o   w e   c a n   d e l e t e   t h e   c o l u m n   a n d   p r o c e e d . 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U S " > < a : l a t i n   t y p e f a c e = " B o o k   A n t i q u a " / > < / a : r P r > < a : t / > < / a : r > < / a : p > < a : p > < a : p P r / > < a : r > < a : r P r   d i r t y = " 0 "   l a n g = " e n - U S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I N " > < a : l a t i n   t y p e f a c e = " B o o k   A n t i q u a " / > < / a : r P r > < a : t > m s i s d n < / a : t > < / a : r > < a : r > < a : r P r   d i r t y = " 0 "   i = " 0 "   l a n g = " e n - U S " > < a : l a t i n   t y p e f a c e = " B o o k   A n t i q u a " / > < / a : r P r > < a : t >     -   T h i s   c o l u m n   i s   t h e   u s e r   m o b i l e   n u m b e r   a n d   i s   n o t   a t   a l l   u s e f u l   f o r   p r e d i c t i n g   a n d   m o d e l   b u i l d i n g . 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U S " > < a : l a t i n   t y p e f a c e = " B o o k   A n t i q u a " / > < / a : r P r > < a : t / > < / a : r > < / a : p > < a : p > < a : p P r / > < a : r > < a : r P r   d i r t y = " 0 "   i = " 0 "   l a n g = " e n - U S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 P c i r c l e   - < / a : t > < / a : r > < a : r > < a : r P r   d i r t y = " 0 "   i = " 0 "   l a n g = " e n - U S " > < a : s o l i d F i l l > < a : s r g b C l r   v a l = " 0 0 0 0 0 0 " / > < / a : s o l i d F i l l > < a : l a t i n   t y p e f a c e = " B o o k   A n t i q u a " / > < / a : r P r > < a : t >   < / a : t > < / a : r > < a : r > < a : r P r   d i r t y = " 0 "   i = " 0 "   l a n g = " e n - U S " > < a : l a t i n   t y p e f a c e = " B o o k   A n t i q u a " / > < / a : r P r > < a : t > T h e   d a t a   p r e s e n t   i n   t h e   c o l u m n    p c i r c l e    i s   s a m e   t h r o u g h o u t   t h e   r e c o r d s   a n d   s o   w e   c a n   d e l e t e   t h e   c o l u m n   a s   i t   i s   o f   n o   u s e   f o r   o u r   p r e d i c t i o n . < / a : t > < / a : r > < / a : p > < a : p > < a : p P r   i n d e n t = " - 2 8 5 7 5 0 "   m a r L = " 2 8 5 7 5 0 " > < a : b u F o n t   t y p e f a c e = " W i n g d i n g s " / > < a : b u C h a r   c h a r = "�q " / > < / a : p P r > < a : r > < a : r P r   d i r t y = " 0 "   l a n g = " e n - U S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 h a v e   t h e   f e a t u r e s   w i t h    F l o a t   a n d   i n t    d a t a t y p e s   e x c e p t   t h e   f e a t u r e    p d a t e    w h i c h   i s    o b j e c t    d a t a t y p e   a n d   f r o m   t h i s   f e a t u r e   m u l t i p l e   n e w   f e a t u r e s   a r e   t o   b e   e x t r a c t e d   a n d   t h e n   f u r t h e r   t h e y   a r e   c h a n g e d   t o   t h e   a p p r o p r i a t e   d a t a t y p e s . < / a : t > < / a : r > < / a : p > < a : p > < a : p P r / > < a : r > < a : r P r   b = " 1 "   d i r t y = " 0 "   l a n g = " e n - U S " > < a : l a t i n   t y p e f a c e = " H e l v e t i c a   N e u e " / > < / a : r P r > < a : t / > < / a : r > < a : e n d P a r a R P r   b = " 1 "   d i r t y = " 0 "   l a n g = " e n - U S " > < a : l a t i n   t y p e f a c e = " H e l v e t i c a   N e u e " / > < / a : e n d P a r a R P r > < / a : p > < / p : t x B o d y > < / p : s p > < / p : s p T r e e > < p : e x t L s t > < p : e x t   u r i = " { 4 C E A 6 E 4 D - 6 5 3 0 - 4 3 7 6 - 8 F 4 6 - B 9 2 8 3 7 3 A 0 B A 5 } " > < p 1 4 : c r e a t i o n I d   x m l n s : p 1 4 = " h t t p : / / s c h e m a s . m i c r o s o f t . c o m / o f f i c e / p o w e r p o i n t / 2 0 1 0 / m a i n "   v a l = " 1 6 5 1 7 7 8 8 9 9 0 5 9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5 5 7 3 A 1 0 0 - A D B F - 4 9 7 6 - 9 8 2 D - E 1 D E 5 1 6 9 1 3 B A } " > < a 1 6 : c r e a t i o n I d   x m l n s : a 1 6 = " h t t p : / / s c h e m a s . m i c r o s o f t . c o m / o f f i c e / d r a w i n g / 2 0 1 0 / m a i n "   i d = " { B C 7 3 5 7 4 D - 0 6 F 0 - 4 7 9 E - 9 7 B B - 9 2 B 2 B 7 8 E 2 1 9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6 3 9 1 7 "   y = " 8 6 4 4 2 3 " / > < a : e x t   c x = " 3 1 5 4 9 5 3 "   c y = " 1 2 6 3 1 2 4 " / > < / a : x f r m > < a : p r s t G e o m   p r s t = " r e c t " > < a : a v L s t / > < / a : p r s t G e o m > < a : n o F i l l / > < / p : s p P r > < / p : p i c > < p : p i c > < p : n v P i c P r > < p : c N v P r   i d = " 3 "   n a m e = " P i c t u r e   4 " > < a : e x t L s t > < a : e x t   u r i = " { 1 B 6 C A 0 5 6 - 5 4 D C - 4 2 8 D - 8 C E 6 - 5 E 0 E 7 6 A 0 3 5 7 E } " > < a 1 6 : c r e a t i o n I d   x m l n s : a 1 6 = " h t t p : / / s c h e m a s . m i c r o s o f t . c o m / o f f i c e / d r a w i n g / 2 0 1 0 / m a i n "   i d = " { 6 C A 7 3 A 6 B - B 0 9 1 - 4 B 3 C - A C 0 4 - 3 D 5 6 D 7 6 0 E 5 B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3 8 5 8 1 5 5 "   y = " 2 5 1 0 7 8 8 " / > < a : e x t   c x = " 5 2 3 8 7 7 9 "   c y = " 2 5 8 1 4 2 7 " / > < / a : x f r m > < a : p r s t G e o m   p r s t = " r e c t " > < a : a v L s t / > < / a : p r s t G e o m > < a : n o F i l l / > < / p : s p P r > < / p : p i c > < p : s p > < p : n v S p P r > < p : c N v P r   i d = " 4 "   n a m e = " T e x t B o x   5 " > < a : e x t L s t > < a : e x t   u r i = " { 8 F F B 4 8 6 E - 7 C 3 C - 4 6 5 4 - B 6 C 1 - 0 F C D 7 A 4 0 5 7 4 3 } " > < a 1 6 : c r e a t i o n I d   x m l n s : a 1 6 = " h t t p : / / s c h e m a s . m i c r o s o f t . c o m / o f f i c e / d r a w i n g / 2 0 1 0 / m a i n "   i d = " { 8 0 2 8 E 1 8 B - 8 4 3 B - 4 4 F 1 - 9 1 7 8 - 7 1 8 A E 3 8 2 C B 0 1 } " / > < / a : e x t > < / a : e x t L s t > < / p : c N v P r > < p : c N v S p P r   t x B o x = " 1 " / > < p : n v P r / > < / p : n v S p P r > < p : s p P r > < a : x f r m   r o t = " 0 " > < a : o f f   x = " 8 9 9 5 8 "   y = " 3 2 8 7 8 0 6 " / > < a : e x t   c x = " 3 6 9 5 3 8 8 "   c y = " 1 5 2 3 4 9 3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 c a n   s e e   t h a t   t h e   d a t a   h a s   u n n e c e s s a r y   c o l u m n   l i k e   " u n n a m e d 0 "   w h i c h   i s   n o t   a t   a l l   n e c e s s a r y   a n d   a l s o   t h e r e   m a y   b e   f e w   f e a t u r e s   w h i c h   a r e   i r r e l e v a n t   a n d   s o   t h e r e   a r e   p r e - p r o c e s s i n g   s t e p s   n e e d e d   t o   b e   d o n e   f o r   t h e   b e t t e r   m o d e l   b u i l d i n g . < / a : t > < / a : r > < a : e n d P a r a R P r   d i r t y = " 0 "   i = " 0 "   l a n g = " e n - U S " > < a : l a t i n   t y p e f a c e = " B o o k   A n t i q u a " / > < / a : e n d P a r a R P r > < / a : p > < / p : t x B o d y > < / p : s p > < p : s p > < p : n v S p P r > < p : c N v P r   i d = " 5 "   n a m e = " A r r o w :   R i g h t   6 " > < a : e x t L s t > < a : e x t   u r i = " { 4 1 A F E D 5 5 - C F C B - 4 5 1 D - 9 9 1 C - 8 8 7 A 7 7 E B B 4 9 D } " > < a 1 6 : c r e a t i o n I d   x m l n s : a 1 6 = " h t t p : / / s c h e m a s . m i c r o s o f t . c o m / o f f i c e / d r a w i n g / 2 0 1 0 / m a i n "   i d = " { B 0 6 A 5 8 3 C - D 8 D F - 4 3 8 4 - A 8 9 2 - 6 0 C 9 4 6 B 6 1 E A 6 } " / > < / a : e x t > < / a : e x t L s t > < / p : c N v P r > < p : c N v S p P r / > < p : n v P r / > < / p : n v S p P r > < p : s p P r > < a : x f r m   r o t = " 0 " > < a : o f f   x = " 3 4 9 6 2 3 5 "   y = " 1 3 9 8 4 9 4 " / > < a : e x t   c x = " 1 0 7 5 7 6 4 "   c y = " 3 0 2 5 5 9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A r r o w :   D o w n   7 " > < a : e x t L s t > < a : e x t   u r i = " { 6 9 A 7 3 2 5 1 - F 1 2 D - 4 F 7 E - 9 5 C 9 - E 9 1 3 E C E C 6 C 4 8 } " > < a 1 6 : c r e a t i o n I d   x m l n s : a 1 6 = " h t t p : / / s c h e m a s . m i c r o s o f t . c o m / o f f i c e / d r a w i n g / 2 0 1 0 / m a i n "   i d = " { B 5 E A C 0 8 D - B C F 7 - 4 F D F - 8 A 4 3 - A B 3 6 A 8 9 0 A 5 B 1 } " / > < / a : e x t > < / a : e x t L s t > < / p : c N v P r > < p : c N v S p P r / > < p : n v P r / > < / p : n v S p P r > < p : s p P r > < a : x f r m   r o t = " 0 " > < a : o f f   x = " 4 5 7 2 0 0 0 "   y = " 1 5 5 3 1 3 5 " / > < a : e x t   c x = " 2 7 5 6 6 4 "   c y = " 9 5 7 6 5 3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F 8 3 F 7 C E 4 - B 2 D 9 - 4 E 4 0 - 8 3 3 E - 5 E 5 B 3 3 5 1 4 0 E 7 } " > < p 1 4 : c r e a t i o n I d   x m l n s : p 1 4 = " h t t p : / / s c h e m a s . m i c r o s o f t . c o m / o f f i c e / p o w e r p o i n t / 2 0 1 0 / m a i n "   v a l = " 1 6 5 1 7 7 8 8 9 9 0 6 2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C 6 F D E 3 2 0 - 0 8 F A - 4 D 3 7 - B 0 7 C - 1 F A 7 2 6 4 6 5 E 7 7 } " > < a 1 6 : c r e a t i o n I d   x m l n s : a 1 6 = " h t t p : / / s c h e m a s . m i c r o s o f t . c o m / o f f i c e / d r a w i n g / 2 0 1 0 / m a i n "   i d = " { A F E 0 A 4 1 E - 2 5 F A - 4 B C 2 - 9 8 1 E - 2 7 C 2 1 A 0 F 6 3 6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0 3 2 6 0 "   y = " 8 6 8 8 0 " / > < a : e x t   c x = " 2 0 2 8 0 9 9 "   c y = " 2 4 8 4 8 6 9 " / > < / a : x f r m > < a : p r s t G e o m   p r s t = " r e c t " > < a : a v L s t / > < / a : p r s t G e o m > < a : n o F i l l / > < / p : s p P r > < / p : p i c > < p : s p > < p : n v S p P r > < p : c N v P r   i d = " 3 "   n a m e = " T e x t B o x   3 " > < a : e x t L s t > < a : e x t   u r i = " { 7 5 4 A 3 3 8 E - 7 B 5 1 - 4 1 8 C - 8 9 F 7 - 8 E F 1 3 C E 7 D 6 D 5 } " > < a 1 6 : c r e a t i o n I d   x m l n s : a 1 6 = " h t t p : / / s c h e m a s . m i c r o s o f t . c o m / o f f i c e / d r a w i n g / 2 0 1 0 / m a i n "   i d = " { B B 3 C D 2 A 4 - 4 1 E B - 4 B A 7 - 8 2 0 2 - C F 4 4 F 2 6 D 6 8 D 7 } " / > < / a : e x t > < / a : e x t L s t > < / p : c N v P r > < p : c N v S p P r   t x B o x = " 1 " / > < p : n v P r / > < / p : n v S p P r > < p : s p P r > < a : x f r m   r o t = " 0 " > < a : o f f   x = " 2 1 3 1 3 5 9 "   y = " 1 7 8 9 9 8 " / > < a : e x t   c x = " 7 0 1 2 6 4 0 "   c y = " 1 3 1 5 7 4 4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 � H e r e   w e   h a v e   t h e   f e a t u r e s   w i t h    F l o a t   a n d   i n t    d a t a t y p e s   e x c e p t   t h e   f e a t u r e    p d a t e    w h i c h   i s    o b j e c t    d a t a t y p e   a n d   f r o m   t h i s   f e a t u r e   m u l t i p l e   n e w   f e a t u r e s   a r e   t o   b e   e x t r a c t e d   a n d   t h e n   f u r t h e r   t h e y   a r e   c h a n g e d   t o   t h e   a p p r o p r i a t e   d a t a t y p e s . < / a : t > < / a : r > < / a : p > < a : p > < a : p P r / > < a : r > < a : r P r   d i r t y = " 0 "   i = " 0 "   l a n g = " e n - U S " > < a : l a t i n   t y p e f a c e = " B o o k   A n t i q u a " / > < / a : r P r > < a : t / > < / a : r > < / a : p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 h a v e   c o m e   t o   k n o w   t h a t   t h e   d a t a   h a s   n o   n u l l   v a l u e s   a n d   a l l   t h e   f e a t u r e s   o f   t h e   d a t a s e t   h a s   t h e   d a t a   i n   i t . < / a : t > < / a : r > < a : e n d P a r a R P r   d i r t y = " 0 "   i = " 0 "   l a n g = " e n - U S " > < a : l a t i n   t y p e f a c e = " B o o k   A n t i q u a " / > < / a : e n d P a r a R P r > < / a : p > < / p : t x B o d y > < / p : s p > < p : p i c > < p : n v P i c P r > < p : c N v P r   i d = " 4 "   n a m e = " P i c t u r e   5 " > < a : e x t L s t > < a : e x t   u r i = " { 4 5 B 3 D 8 2 B - A 5 E 4 - 4 8 A 5 - 9 5 2 A - 2 F 8 6 F 3 7 E 9 F 3 0 } " > < a 1 6 : c r e a t i o n I d   x m l n s : a 1 6 = " h t t p : / / s c h e m a s . m i c r o s o f t . c o m / o f f i c e / d r a w i n g / 2 0 1 0 / m a i n "   i d = " { 0 8 C 1 2 5 D 7 - 3 2 0 3 - 4 F C 9 - A A 8 6 - A 5 F F B 2 3 A B 6 0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3 5 7 4 4 0 "   y = " 3 0 0 2 7 8 1 " / > < a : e x t   c x = " 3 7 8 6 5 5 9 "   c y = " 2 1 4 0 7 1 8 " / > < / a : x f r m > < a : p r s t G e o m   p r s t = " r e c t " > < a : a v L s t / > < / a : p r s t G e o m > < a : n o F i l l / > < / p : s p P r > < / p : p i c > < p : s p > < p : n v S p P r > < p : c N v P r   i d = " 5 "   n a m e = " T e x t B o x   6 " > < a : e x t L s t > < a : e x t   u r i = " { 8 C 6 F 4 0 D 7 - 2 C B A - 4 E F 9 - A C 7 4 - 6 4 B 6 1 4 7 B C 1 2 3 } " > < a 1 6 : c r e a t i o n I d   x m l n s : a 1 6 = " h t t p : / / s c h e m a s . m i c r o s o f t . c o m / o f f i c e / d r a w i n g / 2 0 1 0 / m a i n "   i d = " { 3 E C 3 B 5 1 0 - 0 C 4 A - 4 4 7 A - A 9 9 A - C 0 B 5 4 A 5 4 0 F B 8 } " / > < / a : e x t > < / a : e x t L s t > < / p : c N v P r > < p : c N v S p P r   t x B o x = " 1 " / > < p : n v P r / > < / p : n v S p P r > < p : s p P r > < a : x f r m   r o t = " 0 " > < a : o f f   x = " 0 "   y = " 3 0 1 2 1 4 1 " / > < a : e x t   c x = " 5 2 9 8 1 4 0 "   c y = " 1 9 3 8 9 9 2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 � H e r e   t h e   d a t a   h a s   f e w   c o l u m n s   i n   w h i c h   t h e   d i f f e r e n c e   b e t w e e n   m e a n   a n d   t h e   s t a n d a r d   d e v i a t i o n   i s   m o r e   a n d ,   i n   f e w   c o l u m n s ,   i t   i s   l e s s   a n d   i s   a p p r o p r i a t e   t h a t   f e w   c o l u m n s   h a s   m e a n   v a l u e   h i g h e r   t h a n   s t a n d a r d   d e v i a t i o n   v a l u e   a n d   a l s o   t h e r e   a r e   f e w   c o l u m n s   i n   w h i c h   s t a n d a r d   d e v i a t i o n   i s   h i g h e r   t h a n   t h e   m e a n   v a l u e   a n d   a l s o   w e   c a n   s e e   t h a t   s t a t i s t i c a l   a n a l y s i s   o f   t h e   o b j e c t   d a t a t y p e   c o l u m n s   a l s o   i n   w h i c h   t h e   u n i q u e   v a l u e s   o f   t h e   d a t a   a r e   m e n t i o n e d   a n d   a l s o   w e   g e t   m o r e   i n f o r m a t i o n   r e g a r d i n g   t h e   f r e q u e n t   v a l u e s   p r e s e n t   i n   t h e   d a t a   o f   t h e   c o l u m n s < / a : t > < / a : r > < a : e n d P a r a R P r   d i r t y = " 0 "   i = " 0 "   l a n g = " e n - U S " > < a : l a t i n   t y p e f a c e = " B o o k   A n t i q u a " / > < / a : e n d P a r a R P r > < / a : p > < / p : t x B o d y > < / p : s p > < / p : s p T r e e > < p : e x t L s t > < p : e x t   u r i = " { 4 6 4 8 C 5 A 6 - 3 E 7 9 - 4 5 C 3 - B 5 D F - 9 3 6 4 1 D E A 4 0 E A } " > < p 1 4 : c r e a t i o n I d   x m l n s : p 1 4 = " h t t p : / / s c h e m a s . m i c r o s o f t . c o m / o f f i c e / p o w e r p o i n t / 2 0 1 0 / m a i n "   v a l = " 1 6 5 1 7 7 8 8 9 9 0 6 4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2 " > < a : e x t L s t > < a : e x t   u r i = " { B F 4 F 0 B 3 8 - 7 1 C B - 4 A 3 4 - A C 6 3 - D D 5 1 6 8 0 E 3 7 A 3 } " > < a 1 6 : c r e a t i o n I d   x m l n s : a 1 6 = " h t t p : / / s c h e m a s . m i c r o s o f t . c o m / o f f i c e / d r a w i n g / 2 0 1 0 / m a i n "   i d = " { 4 5 8 3 B 4 F 1 - 9 6 0 9 - 4 1 4 8 - 8 F F 4 - 9 3 E F 0 C 2 1 C 1 B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0 5 1 0 8 "   y = " 8 8 2 3 0 " / > < a : e x t   c x = " 1 9 8 3 5 3 1 "   c y = " 2 7 6 9 2 6 9 " / > < / a : x f r m > < a : p r s t G e o m   p r s t = " r e c t " > < a : a v L s t / > < / a : p r s t G e o m > < a : n o F i l l / > < / p : s p P r > < / p : p i c > < p : s p > < p : n v S p P r > < p : c N v P r   i d = " 3 "   n a m e = " T e x t B o x   4 " > < a : e x t L s t > < a : e x t   u r i = " { 3 F 6 A 0 0 1 7 - 8 6 4 7 - 4 D 9 D - 8 5 5 F - D A 0 3 E C F 8 9 B 5 6 } " > < a 1 6 : c r e a t i o n I d   x m l n s : a 1 6 = " h t t p : / / s c h e m a s . m i c r o s o f t . c o m / o f f i c e / d r a w i n g / 2 0 1 0 / m a i n "   i d = " { 4 1 5 4 2 F A 1 - 2 C B 7 - 4 4 D 3 - 8 4 8 6 - 2 B 4 2 C E D 9 7 E 4 9 } " / > < / a : e x t > < / a : e x t L s t > < / p : c N v P r > < p : c N v S p P r   t x B o x = " 1 " / > < p : n v P r / > < / p : n v S p P r > < p : s p P r > < a : x f r m   r o t = " 0 " > < a : o f f   x = " 2 5 1 4 5 9 9 "   y = " 6 3 2 0 1 1 " / > < a : e x t   c x = " 3 2 4 7 4 6 5 "   c y = " 4 8 4 7 4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 c a n   s e e   t h a t   t h e   d a t a   h a s   n o   n u l l   v a l u e s   i n   a n y   o f   t h e   f e a t u r e s . < / a : t > < / a : r > < a : e n d P a r a R P r   d i r t y = " 0 "   i = " 0 "   l a n g = " e n - U S " > < a : l a t i n   t y p e f a c e = " B o o k   A n t i q u a " / > < / a : e n d P a r a R P r > < / a : p > < / p : t x B o d y > < / p : s p > < p : p i c > < p : n v P i c P r > < p : c N v P r   i d = " 4 "   n a m e = " P i c t u r e   6 " > < a : e x t L s t > < a : e x t   u r i = " { 2 8 B 5 9 C 0 2 - 4 F 6 9 - 4 2 8 9 - B 1 0 5 - 2 E E D C A E 9 C 4 6 5 } " > < a 1 6 : c r e a t i o n I d   x m l n s : a 1 6 = " h t t p : / / s c h e m a s . m i c r o s o f t . c o m / o f f i c e / d r a w i n g / 2 0 1 0 / m a i n "   i d = " { 2 4 2 3 5 F A 0 - 1 F C 7 - 4 D 8 E - B 9 D 8 - F 4 1 6 C A 9 7 4 2 7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3 0 0 0 6 6 0 "   y = " 1 4 1 3 6 4 2 " / > < a : e x t   c x = " 2 7 8 3 5 4 1 "   c y = " 1 1 5 8 1 0 7 " / > < / a : x f r m > < a : p r s t G e o m   p r s t = " r e c t " > < a : a v L s t / > < / a : p r s t G e o m > < a : n o F i l l / > < / p : s p P r > < / p : p i c > < p : s p > < p : n v S p P r > < p : c N v P r   i d = " 5 "   n a m e = " A r r o w :   R i g h t   7 " > < a : e x t L s t > < a : e x t   u r i = " { 8 4 6 5 9 8 2 3 - 1 F 5 B - 4 3 D 7 - 9 9 A 0 - B B 4 A 7 4 0 5 1 5 E E } " > < a 1 6 : c r e a t i o n I d   x m l n s : a 1 6 = " h t t p : / / s c h e m a s . m i c r o s o f t . c o m / o f f i c e / d r a w i n g / 2 0 1 0 / m a i n "   i d = " { A 8 3 A 4 C E 6 - 5 C 7 0 - 4 E A 2 - B 9 E 7 - 1 7 8 3 F E F 6 0 1 9 4 } " / > < / a : e x t > < / a : e x t L s t > < / p : c N v P r > < p : c N v S p P r / > < p : n v P r / > < / p : n v S p P r > < p : s p P r > < a : x f r m   r o t = " 0 " > < a : o f f   x = " 2 1 4 1 2 3 7 "   y = " 1 7 5 4 8 4 0 " / > < a : e x t   c x = " 8 0 6 8 2 3 "   c y = " 2 6 8 9 4 1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6 "   n a m e = " P i c t u r e   9 " > < a : e x t L s t > < a : e x t   u r i = " { 3 A 8 F 0 7 B C - 7 1 4 E - 4 1 5 3 - 9 9 0 A - 4 1 E 1 0 1 F B 4 0 4 F } " > < a 1 6 : c r e a t i o n I d   x m l n s : a 1 6 = " h t t p : / / s c h e m a s . m i c r o s o f t . c o m / o f f i c e / d r a w i n g / 2 0 1 0 / m a i n "   i d = " { 7 0 8 7 5 B B 1 - E 7 3 3 - 4 B 6 A - B C E B - 2 F D 8 C 0 E 8 9 5 2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5 5 6 6 0 9 2 "   y = " 3 7 1 7 0 4 8 " / > < a : e x t   c x = " 3 4 5 7 8 7 5 "   c y = " 1 2 4 5 9 7 8 " / > < / a : x f r m > < a : p r s t G e o m   p r s t = " r e c t " > < a : a v L s t / > < / a : p r s t G e o m > < a : n o F i l l / > < / p : s p P r > < / p : p i c > < p : s p > < p : n v S p P r > < p : c N v P r   i d = " 7 "   n a m e = " T e x t B o x   1 0 " > < a : e x t L s t > < a : e x t   u r i = " { A 8 7 4 B C 7 7 - A 7 B 7 - 4 6 C C - 9 F 8 F - 2 4 2 3 F 7 E 5 F 6 2 8 } " > < a 1 6 : c r e a t i o n I d   x m l n s : a 1 6 = " h t t p : / / s c h e m a s . m i c r o s o f t . c o m / o f f i c e / d r a w i n g / 2 0 1 0 / m a i n "   i d = " { C F 4 D E 2 E 9 - C 0 2 4 - 4 3 3 1 - 8 5 C 7 - E 1 E C 6 A B C C B 8 8 } " / > < / a : e x t > < / a : e x t L s t > < / p : c N v P r > < p : c N v S p P r   t x B o x = " 1 " / > < p : n v P r / > < / p : n v S p P r > < p : s p P r > < a : x f r m   r o t = " 0 " > < a : o f f   x = " 5 8 9 6 5 3 5 "   y = " 1 4 1 3 6 4 2 " / > < a : e x t   c x = " 3 2 4 7 4 6 5 "   c y = " 1 1 0 7 9 9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 t h e   f e a t u r e s    U n n a m e d :   0    a n d    m s i s d n    h a v e   b e e n   r e m o v e d   w h i c h   a r e   n o t   a t   a l l   u s e f u l   f o r   t h e   m o d e l   b u i l d i n g   a n d   w h i c h   d o n  t   r e l y   t o   t h e   d a t a s e t . < / a : t > < / a : r > < a : e n d P a r a R P r   d i r t y = " 0 "   i = " 0 "   l a n g = " e n - U S " > < a : l a t i n   t y p e f a c e = " B o o k   A n t i q u a " / > < / a : e n d P a r a R P r > < / a : p > < / p : t x B o d y > < / p : s p > < p : s p > < p : n v S p P r > < p : c N v P r   i d = " 8 "   n a m e = " A r r o w :   R i g h t   1 1 " > < a : e x t L s t > < a : e x t   u r i = " { 6 0 D D 5 F F 1 - F 0 7 3 - 4 E A 8 - B 2 C 7 - 1 8 B E 5 1 1 C A F 7 E } " > < a 1 6 : c r e a t i o n I d   x m l n s : a 1 6 = " h t t p : / / s c h e m a s . m i c r o s o f t . c o m / o f f i c e / d r a w i n g / 2 0 1 0 / m a i n "   i d = " { D 4 7 1 2 2 6 9 - 9 3 0 8 - 4 0 B E - 9 2 1 C - F 5 5 C 0 C 7 5 6 1 1 F } " / > < / a : e x t > < / a : e x t L s t > < / p : c N v P r > < p : c N v S p P r / > < p : n v P r / > < / p : n v S p P r > < p : s p P r > < a : x f r m   r o t = " 0 " > < a : o f f   x = " 5 8 3 6 7 9 8 "   y = " 2 4 4 0 3 2 7 " / > < a : e x t   c x = " 1 2 8 8 9 5 2 "   c y = " 1 9 8 3 4 4 " / > < / a : x f r m > < a : p r s t G e o m   p r s t = " r i g h t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A r r o w :   D o w n   1 2 " > < a : e x t L s t > < a : e x t   u r i = " { 4 2 D 0 9 4 A A - 9 0 D 7 - 4 8 6 C - 8 9 3 C - 5 1 3 7 8 F 2 6 4 F 7 9 } " > < a 1 6 : c r e a t i o n I d   x m l n s : a 1 6 = " h t t p : / / s c h e m a s . m i c r o s o f t . c o m / o f f i c e / d r a w i n g / 2 0 1 0 / m a i n "   i d = " { E F 6 3 6 F 8 A - D 9 9 1 - 4 3 6 7 - 9 F 3 5 - E A 0 4 0 C 8 9 9 2 F 3 } " / > < / a : e x t > < / a : e x t L s t > < / p : c N v P r > < p : c N v S p P r / > < p : n v P r / > < / p : n v S p P r > < p : s p P r > < a : x f r m   r o t = " 0 " > < a : o f f   x = " 7 0 3 9 5 3 4 "   y = " 2 5 7 1 7 5 0 " / > < a : e x t   c x = " 1 8 1 5 3 5 "   c y = " 1 0 9 3 6 0 5 " / > < / a : x f r m > < a : p r s t G e o m   p r s t = " d o w n A r r o w " > < a : a v L s t / > < / a : p r s t G e o m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T e x t B o x   1 3 " > < a : e x t L s t > < a : e x t   u r i = " { E B E 1 F D 1 C - F 3 6 B - 4 8 A 0 - A 8 B F - B B E A E 9 B E 6 9 7 7 } " > < a 1 6 : c r e a t i o n I d   x m l n s : a 1 6 = " h t t p : / / s c h e m a s . m i c r o s o f t . c o m / o f f i c e / d r a w i n g / 2 0 1 0 / m a i n "   i d = " { F 6 3 A 2 5 B 7 - 3 1 6 6 - 4 E B 6 - A 6 7 E - D B 4 5 0 9 E 4 D 3 9 B } " / > < / a : e x t > < / a : e x t L s t > < / p : c N v P r > < p : c N v S p P r   t x B o x = " 1 " / > < p : n v P r / > < / p : n v S p P r > < p : s p P r > < a : x f r m   r o t = " 0 " > < a : o f f   x = " 9 4 1 2 9 4 "   y = " 3 7 8 5 3 4 7 " / > < a : e x t   c x = " 3 6 3 0 7 0 5 "   c y = " 9 0 0 2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  i n d e n t = " - 2 8 5 7 5 0 "   m a r L = " 2 8 5 7 5 0 " > < a : b u F o n t   t y p e f a c e = " W i n g d i n g s " / > < a : b u C h a r   c h a r = "�� " / > < / a : p P r > < a : r > < a : r P r   d i r t y = " 0 "   i = " 0 "   l a n g = " e n - U S " > < a : l a t i n   t y p e f a c e = " B o o k   A n t i q u a " / > < / a : r P r > < a : t > H e r e   w e   c a n   s e e   t h a t   t h e   l a b e l   c o l u m n   h a s   i m b a l a n c e d   d a t a   i n   i t   a n d   w e   h a v e   t o   b a l a n c e   t h e   d a t a   a n d   t h e n   p r o c e e d   w i t h   o u r   m o d e l   b u i l d i n g . < / a : t > < / a : r > < a : e n d P a r a R P r   d i r t y = " 0 "   i = " 0 "   l a n g = " e n - U S " > < a : l a t i n   t y p e f a c e = " B o o k   A n t i q u a " / > < / a : e n d P a r a R P r > < / a : p > < / p : t x B o d y > < / p : s p > < / p : s p T r e e > < p : e x t L s t > < p : e x t   u r i = " { B 6 9 4 A 8 A 2 - 0 4 C 3 - 4 3 8 9 - B C 4 A - 2 8 3 B E D 0 D 5 2 E 6 } " > < p 1 4 : c r e a t i o n I d   x m l n s : p 1 4 = " h t t p : / / s c h e m a s . m i c r o s o f t . c o m / o f f i c e / p o w e r p o i n t / 2 0 1 0 / m a i n "   v a l = " 1 6 5 1 7 7 8 8 9 9 0 6 8 " / > < / p : e x t > < / p : e x t L s t > < / p : c S l d > < p : c l r M a p O v r > < a : m a s t e r C l r M a p p i n g / > < / p : c l r M a p O v r > < / p : s l d >
</file>

<file path=ppt/tags/tag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3 : 0 : 0 "   v a l = " 5 " / > < / p : t a g L s t >
</file>

<file path=ppt/tags/tag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4 : 0 : 0 "   v a l = " 5 " / > < / p : t a g L s t >
</file>

<file path=ppt/tags/tag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S Q U A R E _ O N _ C I R C L E _ B O A R D : " / > < / p : t a g L s t >
</file>

<file path=ppt/tags/tag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w e b f o n t 2 "   v a l = " D o s i s - m e d i u m " / > < / p : t a g L s t >
</file>

<file path=ppt/theme/_rels/them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5 2 . j p e g "   T y p e = " h t t p : / / s c h e m a s . o p e n x m l f o r m a t s . o r g / o f f i c e D o c u m e n t / 2 0 0 6 / r e l a t i o n s h i p s / i m a g e " / > < / R e l a t i o n s h i p s >
</file>

<file path=ppt/theme/_rels/them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5 2 . j p e g "   T y p e = " h t t p : / / s c h e m a s . o p e n x m l f o r m a t s . o r g / o f f i c e D o c u m e n t / 2 0 0 6 / r e l a t i o n s h i p s / i m a g e " / > < / R e l a t i o n s h i p s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B r e e z y " > < a : t h e m e E l e m e n t s > < a : c l r S c h e m e   n a m e = " B r e e z y " > < a : d k 1 > < a : s r g b C l r   v a l = " 0 0 0 0 0 0 " / > < / a : d k 1 > < a : l t 1 > < a : s r g b C l r   v a l = " f f f f f f " / > < / a : l t 1 > < a : d k 2 > < a : s r g b C l r   v a l = " 0 0 3 4 9 4 " / > < / a : d k 2 > < a : l t 2 > < a : s r g b C l r   v a l = " f c f 7 f 8 " / > < / a : l t 2 > < a : a c c e n t 1 > < a : s r g b C l r   v a l = " d b 6 a 7 b " / > < / a : a c c e n t 1 > < a : a c c e n t 2 > < a : s r g b C l r   v a l = " 3 6 2 a 7 8 " / > < / a : a c c e n t 2 > < a : a c c e n t 3 > < a : s r g b C l r   v a l = " f 2 a 5 c 0 " / > < / a : a c c e n t 3 > < a : a c c e n t 4 > < a : s r g b C l r   v a l = " d 4 3 b 6 1 " / > < / a : a c c e n t 4 > < a : a c c e n t 5 > < a : s r g b C l r   v a l = " b 1 a 4 f 5 " / > < / a : a c c e n t 5 > < a : a c c e n t 6 > < a : s r g b C l r   v a l = " 7 9 4 0 9 4 " / > < / a : a c c e n t 6 > < a : h l i n k > < a : s r g b C l r   v a l = " 7 1 b f d 9 " / > < / a : h l i n k > < a : f o l H l i n k > < a : s r g b C l r   v a l = " 8 d 9 8 a 1 " / > < / a : f o l H l i n k > < / a : c l r S c h e m e > < a : f o n t S c h e m e   n a m e = " B r e e z y " > < a : m a j o r F o n t > < a : l a t i n   t y p e f a c e = " A b e l " / > < a : e a   t y p e f a c e = " " / > < a : c s   t y p e f a c e = " " / > < / a : m a j o r F o n t > < a : m i n o r F o n t > < a : l a t i n   t y p e f a c e = " D o s i s " / > < a : e a   t y p e f a c e = " " / > < a : c s   t y p e f a c e = " " / > < / a : m i n o r F o n t > < / a : f o n t S c h e m e > < a : f m t S c h e m e   n a m e = " B r e e z y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0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n o F i l l /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6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0 " /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a : l n D e f > < a : s p P r > < a : l n   c a p = " f l a t "   w = " 1 9 0 5 0 " > < a : s o l i d F i l l > < a : s c h e m e C l r   v a l = " a c c e n t 2 " / > < / a : s o l i d F i l l > < a : p r s t D a s h   v a l = " s o l i d " / > < a : r o u n d / > < / a : l n > < / a : s p P r > < a : b o d y P r   a n c h o r = " c t r "   r t l C o l = " 0 "   v e r t = " h o r z " / > < a : l s t S t y l e > < a : l v l 1 p P r   a l g n = " c t r "   l v l = " 0 " / > < / a : l s t S t y l e > < / a : l n D e f > < / a : o b j e c t D e f a u l t s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B r e e z y " > < a : t h e m e E l e m e n t s > < a : c l r S c h e m e   n a m e = " B r e e z y " > < a : d k 1 > < a : s r g b C l r   v a l = " 0 0 0 0 0 0 " / > < / a : d k 1 > < a : l t 1 > < a : s r g b C l r   v a l = " f f f f f f " / > < / a : l t 1 > < a : d k 2 > < a : s r g b C l r   v a l = " 0 0 3 4 9 4 " / > < / a : d k 2 > < a : l t 2 > < a : s r g b C l r   v a l = " f c f 7 f 8 " / > < / a : l t 2 > < a : a c c e n t 1 > < a : s r g b C l r   v a l = " d b 6 a 7 b " / > < / a : a c c e n t 1 > < a : a c c e n t 2 > < a : s r g b C l r   v a l = " 3 6 2 a 7 8 " / > < / a : a c c e n t 2 > < a : a c c e n t 3 > < a : s r g b C l r   v a l = " f 2 a 5 c 0 " / > < / a : a c c e n t 3 > < a : a c c e n t 4 > < a : s r g b C l r   v a l = " d 4 3 b 6 1 " / > < / a : a c c e n t 4 > < a : a c c e n t 5 > < a : s r g b C l r   v a l = " b 1 a 4 f 5 " / > < / a : a c c e n t 5 > < a : a c c e n t 6 > < a : s r g b C l r   v a l = " 7 9 4 0 9 4 " / > < / a : a c c e n t 6 > < a : h l i n k > < a : s r g b C l r   v a l = " 7 1 b f d 9 " / > < / a : h l i n k > < a : f o l H l i n k > < a : s r g b C l r   v a l = " 8 d 9 8 a 1 " / > < / a : f o l H l i n k > < / a : c l r S c h e m e > < a : f o n t S c h e m e   n a m e = " B r e e z y " > < a : m a j o r F o n t > < a : l a t i n   t y p e f a c e = " A b e l " / > < a : e a   t y p e f a c e = " " / > < a : c s   t y p e f a c e = " " / > < / a : m a j o r F o n t > < a : m i n o r F o n t > < a : l a t i n   t y p e f a c e = " D o s i s " / > < a : e a   t y p e f a c e = " " / > < a : c s   t y p e f a c e = " " / > < / a : m i n o r F o n t > < / a : f o n t S c h e m e > < a : f m t S c h e m e   n a m e = " B r e e z y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0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n o F i l l /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6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0 " /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a : l n D e f > < a : s p P r > < a : l n   c a p = " f l a t "   w = " 1 9 0 5 0 " > < a : s o l i d F i l l > < a : s c h e m e C l r   v a l = " a c c e n t 2 " / > < / a : s o l i d F i l l > < a : p r s t D a s h   v a l = " s o l i d " / > < a : r o u n d / > < / a : l n > < / a : s p P r > < a : b o d y P r   a n c h o r = " c t r "   r t l C o l = " 0 "   v e r t = " h o r z " / > < a : l s t S t y l e > < a : l v l 1 p P r   a l g n = " c t r "   l v l = " 0 " / > < / a : l s t S t y l e > < / a : l n D e f > < / a : o b j e c t D e f a u l t s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 2 0 2 2 - 0 5 - 0 6 T 0 0 : 5 3 : 4 9 Z < / d c t e r m s : c r e a t e d > < d c t e r m s : m o d i f i e d   x m l n s : x s i = " h t t p : / / w w w . w 3 . o r g / 2 0 0 1 / X M L S c h e m a - i n s t a n c e "   x s i : t y p e = " d c t e r m s : W 3 C D T F " > 2 0 2 2 - 0 5 - 0 6 T 0 0 : 5 8 : 0 3 Z < / d c t e r m s : m o d i f i e d > < / c p : c o r e P r o p e r t i e s >
</file>